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9" r:id="rId2"/>
  </p:sldMasterIdLst>
  <p:sldIdLst>
    <p:sldId id="256" r:id="rId3"/>
    <p:sldId id="257" r:id="rId4"/>
    <p:sldId id="260" r:id="rId5"/>
    <p:sldId id="258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1BBE3-D2F9-498C-A1F6-A0C541D6A1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D4DBF5-EE80-40A1-B957-D4036C9CB78A}">
      <dgm:prSet/>
      <dgm:spPr/>
      <dgm:t>
        <a:bodyPr/>
        <a:lstStyle/>
        <a:p>
          <a:r>
            <a:rPr lang="en-US" b="1" i="0" baseline="0"/>
            <a:t>Overview</a:t>
          </a:r>
          <a:r>
            <a:rPr lang="en-US" b="0" i="0" baseline="0"/>
            <a:t>: Examining the trade-offs and design challenges related to </a:t>
          </a:r>
          <a:r>
            <a:rPr lang="en-US" b="1" i="0" baseline="0"/>
            <a:t>bypass ratio</a:t>
          </a:r>
          <a:r>
            <a:rPr lang="en-US" b="0" i="0" baseline="0"/>
            <a:t> and </a:t>
          </a:r>
          <a:r>
            <a:rPr lang="en-US" b="1" i="0" baseline="0"/>
            <a:t>compression ratio</a:t>
          </a:r>
          <a:r>
            <a:rPr lang="en-US" b="0" i="0" baseline="0"/>
            <a:t>.</a:t>
          </a:r>
          <a:endParaRPr lang="en-US"/>
        </a:p>
      </dgm:t>
    </dgm:pt>
    <dgm:pt modelId="{9BD0413C-5AB9-463E-9E37-45F15BD11E35}" type="parTrans" cxnId="{1EA2B44A-5A3E-4E8A-B974-272F8BBD2D5B}">
      <dgm:prSet/>
      <dgm:spPr/>
      <dgm:t>
        <a:bodyPr/>
        <a:lstStyle/>
        <a:p>
          <a:endParaRPr lang="en-US"/>
        </a:p>
      </dgm:t>
    </dgm:pt>
    <dgm:pt modelId="{11676210-4CC0-4E6B-BCCC-287D3098473A}" type="sibTrans" cxnId="{1EA2B44A-5A3E-4E8A-B974-272F8BBD2D5B}">
      <dgm:prSet/>
      <dgm:spPr/>
      <dgm:t>
        <a:bodyPr/>
        <a:lstStyle/>
        <a:p>
          <a:endParaRPr lang="en-US"/>
        </a:p>
      </dgm:t>
    </dgm:pt>
    <dgm:pt modelId="{2A907F36-0F68-4CE5-A2E2-6A66F9BBE1CE}">
      <dgm:prSet/>
      <dgm:spPr/>
      <dgm:t>
        <a:bodyPr/>
        <a:lstStyle/>
        <a:p>
          <a:r>
            <a:rPr lang="en-US" b="1" i="0" baseline="0"/>
            <a:t>Bypass Ratio</a:t>
          </a:r>
          <a:r>
            <a:rPr lang="en-US" b="0" i="0" baseline="0"/>
            <a:t>: Affects fuel efficiency, engine size, and thrust.</a:t>
          </a:r>
          <a:endParaRPr lang="en-US"/>
        </a:p>
      </dgm:t>
    </dgm:pt>
    <dgm:pt modelId="{DCDD75EF-709F-4236-BDA3-7A318B71AEEA}" type="parTrans" cxnId="{1BF29707-F7F8-4833-A941-DA2B5B8E7E2D}">
      <dgm:prSet/>
      <dgm:spPr/>
      <dgm:t>
        <a:bodyPr/>
        <a:lstStyle/>
        <a:p>
          <a:endParaRPr lang="en-US"/>
        </a:p>
      </dgm:t>
    </dgm:pt>
    <dgm:pt modelId="{CBD2C032-CFC0-472F-9690-036E895C9885}" type="sibTrans" cxnId="{1BF29707-F7F8-4833-A941-DA2B5B8E7E2D}">
      <dgm:prSet/>
      <dgm:spPr/>
      <dgm:t>
        <a:bodyPr/>
        <a:lstStyle/>
        <a:p>
          <a:endParaRPr lang="en-US"/>
        </a:p>
      </dgm:t>
    </dgm:pt>
    <dgm:pt modelId="{72FA12B0-4D56-4145-A5EF-FE3E4E936B23}">
      <dgm:prSet/>
      <dgm:spPr/>
      <dgm:t>
        <a:bodyPr/>
        <a:lstStyle/>
        <a:p>
          <a:r>
            <a:rPr lang="en-US" b="1" i="0" baseline="0"/>
            <a:t>Compression Ratio</a:t>
          </a:r>
          <a:r>
            <a:rPr lang="en-US" b="0" i="0" baseline="0"/>
            <a:t>: Influences engine power output, fuel efficiency, and material stress.</a:t>
          </a:r>
          <a:endParaRPr lang="en-US"/>
        </a:p>
      </dgm:t>
    </dgm:pt>
    <dgm:pt modelId="{4F7BD619-D8B7-40F9-8A97-DEF6D3D7AAB2}" type="parTrans" cxnId="{BFA69644-D1CD-4FFC-8677-080CA028DA85}">
      <dgm:prSet/>
      <dgm:spPr/>
      <dgm:t>
        <a:bodyPr/>
        <a:lstStyle/>
        <a:p>
          <a:endParaRPr lang="en-US"/>
        </a:p>
      </dgm:t>
    </dgm:pt>
    <dgm:pt modelId="{62AC2566-582E-4254-960A-9ADF1F90C726}" type="sibTrans" cxnId="{BFA69644-D1CD-4FFC-8677-080CA028DA85}">
      <dgm:prSet/>
      <dgm:spPr/>
      <dgm:t>
        <a:bodyPr/>
        <a:lstStyle/>
        <a:p>
          <a:endParaRPr lang="en-US"/>
        </a:p>
      </dgm:t>
    </dgm:pt>
    <dgm:pt modelId="{EF316163-E198-4CBE-8637-7253A6C865C4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Explore why and how design teams adjust these ratios for different aircraft types and mission profiles. </a:t>
          </a:r>
          <a:endParaRPr lang="en-US"/>
        </a:p>
      </dgm:t>
    </dgm:pt>
    <dgm:pt modelId="{CC43EE93-E4E0-4A57-8063-C362E01DFD70}" type="parTrans" cxnId="{2988773B-D70B-4D4C-ACB8-7561695CEB0E}">
      <dgm:prSet/>
      <dgm:spPr/>
      <dgm:t>
        <a:bodyPr/>
        <a:lstStyle/>
        <a:p>
          <a:endParaRPr lang="en-US"/>
        </a:p>
      </dgm:t>
    </dgm:pt>
    <dgm:pt modelId="{DF79A753-3A8F-48BF-8E85-F9482F727B47}" type="sibTrans" cxnId="{2988773B-D70B-4D4C-ACB8-7561695CEB0E}">
      <dgm:prSet/>
      <dgm:spPr/>
      <dgm:t>
        <a:bodyPr/>
        <a:lstStyle/>
        <a:p>
          <a:endParaRPr lang="en-US"/>
        </a:p>
      </dgm:t>
    </dgm:pt>
    <dgm:pt modelId="{0542C7C1-F6BD-40E9-B01B-894B589CE10B}" type="pres">
      <dgm:prSet presAssocID="{3D11BBE3-D2F9-498C-A1F6-A0C541D6A100}" presName="vert0" presStyleCnt="0">
        <dgm:presLayoutVars>
          <dgm:dir/>
          <dgm:animOne val="branch"/>
          <dgm:animLvl val="lvl"/>
        </dgm:presLayoutVars>
      </dgm:prSet>
      <dgm:spPr/>
    </dgm:pt>
    <dgm:pt modelId="{4ED1A71B-FB43-4762-B523-6CE9764FDDBF}" type="pres">
      <dgm:prSet presAssocID="{30D4DBF5-EE80-40A1-B957-D4036C9CB78A}" presName="thickLine" presStyleLbl="alignNode1" presStyleIdx="0" presStyleCnt="4"/>
      <dgm:spPr/>
    </dgm:pt>
    <dgm:pt modelId="{CE99C5F5-5A86-4C44-888A-70F052A97779}" type="pres">
      <dgm:prSet presAssocID="{30D4DBF5-EE80-40A1-B957-D4036C9CB78A}" presName="horz1" presStyleCnt="0"/>
      <dgm:spPr/>
    </dgm:pt>
    <dgm:pt modelId="{73A54E46-A2C2-4E14-8646-D3C6F406BD8B}" type="pres">
      <dgm:prSet presAssocID="{30D4DBF5-EE80-40A1-B957-D4036C9CB78A}" presName="tx1" presStyleLbl="revTx" presStyleIdx="0" presStyleCnt="4"/>
      <dgm:spPr/>
    </dgm:pt>
    <dgm:pt modelId="{48E3D267-5405-4DBA-A2D6-6B53C081F1CB}" type="pres">
      <dgm:prSet presAssocID="{30D4DBF5-EE80-40A1-B957-D4036C9CB78A}" presName="vert1" presStyleCnt="0"/>
      <dgm:spPr/>
    </dgm:pt>
    <dgm:pt modelId="{A7721444-455A-4849-954D-66612380C775}" type="pres">
      <dgm:prSet presAssocID="{2A907F36-0F68-4CE5-A2E2-6A66F9BBE1CE}" presName="thickLine" presStyleLbl="alignNode1" presStyleIdx="1" presStyleCnt="4"/>
      <dgm:spPr/>
    </dgm:pt>
    <dgm:pt modelId="{99EB3BD7-DCE6-42AC-9C9A-BA51C4D222BB}" type="pres">
      <dgm:prSet presAssocID="{2A907F36-0F68-4CE5-A2E2-6A66F9BBE1CE}" presName="horz1" presStyleCnt="0"/>
      <dgm:spPr/>
    </dgm:pt>
    <dgm:pt modelId="{6CFE4661-D08B-4EDB-99AB-EE06CF173AFB}" type="pres">
      <dgm:prSet presAssocID="{2A907F36-0F68-4CE5-A2E2-6A66F9BBE1CE}" presName="tx1" presStyleLbl="revTx" presStyleIdx="1" presStyleCnt="4"/>
      <dgm:spPr/>
    </dgm:pt>
    <dgm:pt modelId="{1B9EAC40-58BC-4FE7-9608-6D540E85B129}" type="pres">
      <dgm:prSet presAssocID="{2A907F36-0F68-4CE5-A2E2-6A66F9BBE1CE}" presName="vert1" presStyleCnt="0"/>
      <dgm:spPr/>
    </dgm:pt>
    <dgm:pt modelId="{8F6F3744-DE62-41D2-8F1F-73444380495B}" type="pres">
      <dgm:prSet presAssocID="{72FA12B0-4D56-4145-A5EF-FE3E4E936B23}" presName="thickLine" presStyleLbl="alignNode1" presStyleIdx="2" presStyleCnt="4"/>
      <dgm:spPr/>
    </dgm:pt>
    <dgm:pt modelId="{88A61513-8135-4C22-A46B-6EFC03AAB852}" type="pres">
      <dgm:prSet presAssocID="{72FA12B0-4D56-4145-A5EF-FE3E4E936B23}" presName="horz1" presStyleCnt="0"/>
      <dgm:spPr/>
    </dgm:pt>
    <dgm:pt modelId="{B22EAAF1-692A-4171-BF5F-CEF21D9CFE9F}" type="pres">
      <dgm:prSet presAssocID="{72FA12B0-4D56-4145-A5EF-FE3E4E936B23}" presName="tx1" presStyleLbl="revTx" presStyleIdx="2" presStyleCnt="4"/>
      <dgm:spPr/>
    </dgm:pt>
    <dgm:pt modelId="{552D8549-717D-4A96-A7BB-2F7D08C94008}" type="pres">
      <dgm:prSet presAssocID="{72FA12B0-4D56-4145-A5EF-FE3E4E936B23}" presName="vert1" presStyleCnt="0"/>
      <dgm:spPr/>
    </dgm:pt>
    <dgm:pt modelId="{E05994C4-DA02-4BA9-8DB3-F484E2116B64}" type="pres">
      <dgm:prSet presAssocID="{EF316163-E198-4CBE-8637-7253A6C865C4}" presName="thickLine" presStyleLbl="alignNode1" presStyleIdx="3" presStyleCnt="4"/>
      <dgm:spPr/>
    </dgm:pt>
    <dgm:pt modelId="{7EDACAFB-35A9-4B5A-B3B7-1DC5F6D5CC3E}" type="pres">
      <dgm:prSet presAssocID="{EF316163-E198-4CBE-8637-7253A6C865C4}" presName="horz1" presStyleCnt="0"/>
      <dgm:spPr/>
    </dgm:pt>
    <dgm:pt modelId="{45FC8710-8210-4BFC-98FD-AF132A1A9741}" type="pres">
      <dgm:prSet presAssocID="{EF316163-E198-4CBE-8637-7253A6C865C4}" presName="tx1" presStyleLbl="revTx" presStyleIdx="3" presStyleCnt="4"/>
      <dgm:spPr/>
    </dgm:pt>
    <dgm:pt modelId="{8B3DDE03-B871-410E-BED6-1560609988C5}" type="pres">
      <dgm:prSet presAssocID="{EF316163-E198-4CBE-8637-7253A6C865C4}" presName="vert1" presStyleCnt="0"/>
      <dgm:spPr/>
    </dgm:pt>
  </dgm:ptLst>
  <dgm:cxnLst>
    <dgm:cxn modelId="{1BF29707-F7F8-4833-A941-DA2B5B8E7E2D}" srcId="{3D11BBE3-D2F9-498C-A1F6-A0C541D6A100}" destId="{2A907F36-0F68-4CE5-A2E2-6A66F9BBE1CE}" srcOrd="1" destOrd="0" parTransId="{DCDD75EF-709F-4236-BDA3-7A318B71AEEA}" sibTransId="{CBD2C032-CFC0-472F-9690-036E895C9885}"/>
    <dgm:cxn modelId="{2988773B-D70B-4D4C-ACB8-7561695CEB0E}" srcId="{3D11BBE3-D2F9-498C-A1F6-A0C541D6A100}" destId="{EF316163-E198-4CBE-8637-7253A6C865C4}" srcOrd="3" destOrd="0" parTransId="{CC43EE93-E4E0-4A57-8063-C362E01DFD70}" sibTransId="{DF79A753-3A8F-48BF-8E85-F9482F727B47}"/>
    <dgm:cxn modelId="{F181495B-12A2-42BB-8FED-62BF8BDCA860}" type="presOf" srcId="{EF316163-E198-4CBE-8637-7253A6C865C4}" destId="{45FC8710-8210-4BFC-98FD-AF132A1A9741}" srcOrd="0" destOrd="0" presId="urn:microsoft.com/office/officeart/2008/layout/LinedList"/>
    <dgm:cxn modelId="{BFA69644-D1CD-4FFC-8677-080CA028DA85}" srcId="{3D11BBE3-D2F9-498C-A1F6-A0C541D6A100}" destId="{72FA12B0-4D56-4145-A5EF-FE3E4E936B23}" srcOrd="2" destOrd="0" parTransId="{4F7BD619-D8B7-40F9-8A97-DEF6D3D7AAB2}" sibTransId="{62AC2566-582E-4254-960A-9ADF1F90C726}"/>
    <dgm:cxn modelId="{1EA2B44A-5A3E-4E8A-B974-272F8BBD2D5B}" srcId="{3D11BBE3-D2F9-498C-A1F6-A0C541D6A100}" destId="{30D4DBF5-EE80-40A1-B957-D4036C9CB78A}" srcOrd="0" destOrd="0" parTransId="{9BD0413C-5AB9-463E-9E37-45F15BD11E35}" sibTransId="{11676210-4CC0-4E6B-BCCC-287D3098473A}"/>
    <dgm:cxn modelId="{96BB257A-741E-4A0F-8322-05F402409A9B}" type="presOf" srcId="{30D4DBF5-EE80-40A1-B957-D4036C9CB78A}" destId="{73A54E46-A2C2-4E14-8646-D3C6F406BD8B}" srcOrd="0" destOrd="0" presId="urn:microsoft.com/office/officeart/2008/layout/LinedList"/>
    <dgm:cxn modelId="{61A9A383-E010-4377-800D-8AC41CB309C4}" type="presOf" srcId="{3D11BBE3-D2F9-498C-A1F6-A0C541D6A100}" destId="{0542C7C1-F6BD-40E9-B01B-894B589CE10B}" srcOrd="0" destOrd="0" presId="urn:microsoft.com/office/officeart/2008/layout/LinedList"/>
    <dgm:cxn modelId="{4CC0E4E6-7D9F-4CAD-B5E1-0C3E9FE81A34}" type="presOf" srcId="{72FA12B0-4D56-4145-A5EF-FE3E4E936B23}" destId="{B22EAAF1-692A-4171-BF5F-CEF21D9CFE9F}" srcOrd="0" destOrd="0" presId="urn:microsoft.com/office/officeart/2008/layout/LinedList"/>
    <dgm:cxn modelId="{C94858E8-5606-4B26-AFD2-89909E0A59CC}" type="presOf" srcId="{2A907F36-0F68-4CE5-A2E2-6A66F9BBE1CE}" destId="{6CFE4661-D08B-4EDB-99AB-EE06CF173AFB}" srcOrd="0" destOrd="0" presId="urn:microsoft.com/office/officeart/2008/layout/LinedList"/>
    <dgm:cxn modelId="{5C30CE61-0852-4327-AF40-8BADCAB1CB6A}" type="presParOf" srcId="{0542C7C1-F6BD-40E9-B01B-894B589CE10B}" destId="{4ED1A71B-FB43-4762-B523-6CE9764FDDBF}" srcOrd="0" destOrd="0" presId="urn:microsoft.com/office/officeart/2008/layout/LinedList"/>
    <dgm:cxn modelId="{340AE66E-7E92-4594-9C0A-25E14C1300F2}" type="presParOf" srcId="{0542C7C1-F6BD-40E9-B01B-894B589CE10B}" destId="{CE99C5F5-5A86-4C44-888A-70F052A97779}" srcOrd="1" destOrd="0" presId="urn:microsoft.com/office/officeart/2008/layout/LinedList"/>
    <dgm:cxn modelId="{A6D0305F-E90D-408C-BA26-4047145D4289}" type="presParOf" srcId="{CE99C5F5-5A86-4C44-888A-70F052A97779}" destId="{73A54E46-A2C2-4E14-8646-D3C6F406BD8B}" srcOrd="0" destOrd="0" presId="urn:microsoft.com/office/officeart/2008/layout/LinedList"/>
    <dgm:cxn modelId="{7D2B3DE9-C4C9-4CCC-B1A2-59E4355F51E4}" type="presParOf" srcId="{CE99C5F5-5A86-4C44-888A-70F052A97779}" destId="{48E3D267-5405-4DBA-A2D6-6B53C081F1CB}" srcOrd="1" destOrd="0" presId="urn:microsoft.com/office/officeart/2008/layout/LinedList"/>
    <dgm:cxn modelId="{DC08C75B-4B4E-48E5-8F66-951F6F0CACBD}" type="presParOf" srcId="{0542C7C1-F6BD-40E9-B01B-894B589CE10B}" destId="{A7721444-455A-4849-954D-66612380C775}" srcOrd="2" destOrd="0" presId="urn:microsoft.com/office/officeart/2008/layout/LinedList"/>
    <dgm:cxn modelId="{5168EF85-C9AB-4BC5-B346-66D42E0BBE2D}" type="presParOf" srcId="{0542C7C1-F6BD-40E9-B01B-894B589CE10B}" destId="{99EB3BD7-DCE6-42AC-9C9A-BA51C4D222BB}" srcOrd="3" destOrd="0" presId="urn:microsoft.com/office/officeart/2008/layout/LinedList"/>
    <dgm:cxn modelId="{8B600EA5-AC88-4901-B154-B68B88E336A4}" type="presParOf" srcId="{99EB3BD7-DCE6-42AC-9C9A-BA51C4D222BB}" destId="{6CFE4661-D08B-4EDB-99AB-EE06CF173AFB}" srcOrd="0" destOrd="0" presId="urn:microsoft.com/office/officeart/2008/layout/LinedList"/>
    <dgm:cxn modelId="{B5A4CE2F-5497-438E-AAD8-45BB627E05AB}" type="presParOf" srcId="{99EB3BD7-DCE6-42AC-9C9A-BA51C4D222BB}" destId="{1B9EAC40-58BC-4FE7-9608-6D540E85B129}" srcOrd="1" destOrd="0" presId="urn:microsoft.com/office/officeart/2008/layout/LinedList"/>
    <dgm:cxn modelId="{FFA94D37-A947-4436-908C-4C5A7A8D6B18}" type="presParOf" srcId="{0542C7C1-F6BD-40E9-B01B-894B589CE10B}" destId="{8F6F3744-DE62-41D2-8F1F-73444380495B}" srcOrd="4" destOrd="0" presId="urn:microsoft.com/office/officeart/2008/layout/LinedList"/>
    <dgm:cxn modelId="{31197244-1E72-4116-A147-E35F095BAAA0}" type="presParOf" srcId="{0542C7C1-F6BD-40E9-B01B-894B589CE10B}" destId="{88A61513-8135-4C22-A46B-6EFC03AAB852}" srcOrd="5" destOrd="0" presId="urn:microsoft.com/office/officeart/2008/layout/LinedList"/>
    <dgm:cxn modelId="{5A2B83EE-A1E3-4642-8B4F-DF47E0118E19}" type="presParOf" srcId="{88A61513-8135-4C22-A46B-6EFC03AAB852}" destId="{B22EAAF1-692A-4171-BF5F-CEF21D9CFE9F}" srcOrd="0" destOrd="0" presId="urn:microsoft.com/office/officeart/2008/layout/LinedList"/>
    <dgm:cxn modelId="{EF7B7AC4-DDB3-4E7F-A2CC-65DD4B9E52FA}" type="presParOf" srcId="{88A61513-8135-4C22-A46B-6EFC03AAB852}" destId="{552D8549-717D-4A96-A7BB-2F7D08C94008}" srcOrd="1" destOrd="0" presId="urn:microsoft.com/office/officeart/2008/layout/LinedList"/>
    <dgm:cxn modelId="{BFB6A6F6-25AE-48A4-98A4-BC5BDD4C5BA3}" type="presParOf" srcId="{0542C7C1-F6BD-40E9-B01B-894B589CE10B}" destId="{E05994C4-DA02-4BA9-8DB3-F484E2116B64}" srcOrd="6" destOrd="0" presId="urn:microsoft.com/office/officeart/2008/layout/LinedList"/>
    <dgm:cxn modelId="{F2BE8E27-01BF-433A-AF0D-AEE1CC980095}" type="presParOf" srcId="{0542C7C1-F6BD-40E9-B01B-894B589CE10B}" destId="{7EDACAFB-35A9-4B5A-B3B7-1DC5F6D5CC3E}" srcOrd="7" destOrd="0" presId="urn:microsoft.com/office/officeart/2008/layout/LinedList"/>
    <dgm:cxn modelId="{7AC35F30-6758-4DEC-AA24-1B41839EB180}" type="presParOf" srcId="{7EDACAFB-35A9-4B5A-B3B7-1DC5F6D5CC3E}" destId="{45FC8710-8210-4BFC-98FD-AF132A1A9741}" srcOrd="0" destOrd="0" presId="urn:microsoft.com/office/officeart/2008/layout/LinedList"/>
    <dgm:cxn modelId="{A6178FE8-1AD6-4C6B-BB9F-023FEBDA624D}" type="presParOf" srcId="{7EDACAFB-35A9-4B5A-B3B7-1DC5F6D5CC3E}" destId="{8B3DDE03-B871-410E-BED6-1560609988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FE52F-1BBB-46F7-A830-7BAF0A7202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51D2D3-4C6A-43EB-B5D9-EB2C5F292026}">
      <dgm:prSet/>
      <dgm:spPr/>
      <dgm:t>
        <a:bodyPr/>
        <a:lstStyle/>
        <a:p>
          <a:pPr>
            <a:defRPr cap="all"/>
          </a:pPr>
          <a:r>
            <a:rPr lang="en-US" b="1" i="0" baseline="0"/>
            <a:t>Material Strength</a:t>
          </a:r>
          <a:r>
            <a:rPr lang="en-US" b="0" i="0" baseline="0"/>
            <a:t>: Higher compression ratios result in </a:t>
          </a:r>
          <a:r>
            <a:rPr lang="en-US" b="1" i="0" baseline="0"/>
            <a:t>higher pressures and temperatures</a:t>
          </a:r>
          <a:r>
            <a:rPr lang="en-US" b="0" i="0" baseline="0"/>
            <a:t>, requiring advanced, heat-resistant materials (e.g., </a:t>
          </a:r>
          <a:r>
            <a:rPr lang="en-US" b="1" i="0" baseline="0"/>
            <a:t>titanium alloys</a:t>
          </a:r>
          <a:r>
            <a:rPr lang="en-US" b="0" i="0" baseline="0"/>
            <a:t>, </a:t>
          </a:r>
          <a:r>
            <a:rPr lang="en-US" b="1" i="0" baseline="0"/>
            <a:t>ceramics</a:t>
          </a:r>
          <a:r>
            <a:rPr lang="en-US" b="0" i="0" baseline="0"/>
            <a:t>).</a:t>
          </a:r>
          <a:endParaRPr lang="en-US"/>
        </a:p>
      </dgm:t>
    </dgm:pt>
    <dgm:pt modelId="{AAC02F1C-3FA3-4497-84C6-D5245BD04F4E}" type="parTrans" cxnId="{3CDF9A39-B2C4-4063-9582-FA70606F4D2C}">
      <dgm:prSet/>
      <dgm:spPr/>
      <dgm:t>
        <a:bodyPr/>
        <a:lstStyle/>
        <a:p>
          <a:endParaRPr lang="en-US"/>
        </a:p>
      </dgm:t>
    </dgm:pt>
    <dgm:pt modelId="{266B61CE-688B-4FC3-B09E-BC0BBF071D34}" type="sibTrans" cxnId="{3CDF9A39-B2C4-4063-9582-FA70606F4D2C}">
      <dgm:prSet/>
      <dgm:spPr/>
      <dgm:t>
        <a:bodyPr/>
        <a:lstStyle/>
        <a:p>
          <a:endParaRPr lang="en-US"/>
        </a:p>
      </dgm:t>
    </dgm:pt>
    <dgm:pt modelId="{FE80CFDF-2344-4E7D-B840-6F699C61F2DB}">
      <dgm:prSet/>
      <dgm:spPr/>
      <dgm:t>
        <a:bodyPr/>
        <a:lstStyle/>
        <a:p>
          <a:pPr>
            <a:defRPr cap="all"/>
          </a:pPr>
          <a:r>
            <a:rPr lang="en-US" b="1" i="0" baseline="0"/>
            <a:t>Temperature Management</a:t>
          </a:r>
          <a:r>
            <a:rPr lang="en-US" b="0" i="0" baseline="0"/>
            <a:t>: Increased compression leads to higher combustion temperatures, which can increase </a:t>
          </a:r>
          <a:r>
            <a:rPr lang="en-US" b="1" i="0" baseline="0"/>
            <a:t>NOx emissions</a:t>
          </a:r>
          <a:r>
            <a:rPr lang="en-US" b="0" i="0" baseline="0"/>
            <a:t>.</a:t>
          </a:r>
          <a:endParaRPr lang="en-US"/>
        </a:p>
      </dgm:t>
    </dgm:pt>
    <dgm:pt modelId="{6075ED00-46FC-4FB9-8962-B5828AAE17B7}" type="parTrans" cxnId="{2B36DAE9-CB57-4813-92C1-5113C227CCBF}">
      <dgm:prSet/>
      <dgm:spPr/>
      <dgm:t>
        <a:bodyPr/>
        <a:lstStyle/>
        <a:p>
          <a:endParaRPr lang="en-US"/>
        </a:p>
      </dgm:t>
    </dgm:pt>
    <dgm:pt modelId="{F78100B5-A74B-4178-A293-F95BBE7E984C}" type="sibTrans" cxnId="{2B36DAE9-CB57-4813-92C1-5113C227CCBF}">
      <dgm:prSet/>
      <dgm:spPr/>
      <dgm:t>
        <a:bodyPr/>
        <a:lstStyle/>
        <a:p>
          <a:endParaRPr lang="en-US"/>
        </a:p>
      </dgm:t>
    </dgm:pt>
    <dgm:pt modelId="{29ACE04C-32C0-4575-83D4-9EB482D32642}">
      <dgm:prSet/>
      <dgm:spPr/>
      <dgm:t>
        <a:bodyPr/>
        <a:lstStyle/>
        <a:p>
          <a:pPr>
            <a:defRPr cap="all"/>
          </a:pPr>
          <a:r>
            <a:rPr lang="en-US" b="1" i="0" baseline="0"/>
            <a:t>Cooling Needs</a:t>
          </a:r>
          <a:r>
            <a:rPr lang="en-US" b="0" i="0" baseline="0"/>
            <a:t>: Engines with higher compression ratios require </a:t>
          </a:r>
          <a:r>
            <a:rPr lang="en-US" b="1" i="0" baseline="0"/>
            <a:t>advanced cooling systems</a:t>
          </a:r>
          <a:r>
            <a:rPr lang="en-US" b="0" i="0" baseline="0"/>
            <a:t> to prevent overheating and material failure. </a:t>
          </a:r>
          <a:endParaRPr lang="en-US"/>
        </a:p>
      </dgm:t>
    </dgm:pt>
    <dgm:pt modelId="{9971E20D-02B8-4480-B477-DA5968D00FF7}" type="parTrans" cxnId="{003599E4-1991-4E56-8D19-E80F0BFB3D35}">
      <dgm:prSet/>
      <dgm:spPr/>
      <dgm:t>
        <a:bodyPr/>
        <a:lstStyle/>
        <a:p>
          <a:endParaRPr lang="en-US"/>
        </a:p>
      </dgm:t>
    </dgm:pt>
    <dgm:pt modelId="{B6CBC9D7-B466-40EF-807C-E69D99B24F8A}" type="sibTrans" cxnId="{003599E4-1991-4E56-8D19-E80F0BFB3D35}">
      <dgm:prSet/>
      <dgm:spPr/>
      <dgm:t>
        <a:bodyPr/>
        <a:lstStyle/>
        <a:p>
          <a:endParaRPr lang="en-US"/>
        </a:p>
      </dgm:t>
    </dgm:pt>
    <dgm:pt modelId="{E233BAF6-60FD-4180-A840-B7C6C54534E4}" type="pres">
      <dgm:prSet presAssocID="{DF8FE52F-1BBB-46F7-A830-7BAF0A720278}" presName="root" presStyleCnt="0">
        <dgm:presLayoutVars>
          <dgm:dir/>
          <dgm:resizeHandles val="exact"/>
        </dgm:presLayoutVars>
      </dgm:prSet>
      <dgm:spPr/>
    </dgm:pt>
    <dgm:pt modelId="{4AAE97E8-DF81-412B-834F-C06F99CA2F8F}" type="pres">
      <dgm:prSet presAssocID="{D451D2D3-4C6A-43EB-B5D9-EB2C5F292026}" presName="compNode" presStyleCnt="0"/>
      <dgm:spPr/>
    </dgm:pt>
    <dgm:pt modelId="{DC72A0AA-7051-4A15-A4E2-79021D792E16}" type="pres">
      <dgm:prSet presAssocID="{D451D2D3-4C6A-43EB-B5D9-EB2C5F29202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FC517F-25CC-48B4-9BEE-C47879EDA850}" type="pres">
      <dgm:prSet presAssocID="{D451D2D3-4C6A-43EB-B5D9-EB2C5F292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6858B1DF-222E-45AE-A16E-C8957C6F4421}" type="pres">
      <dgm:prSet presAssocID="{D451D2D3-4C6A-43EB-B5D9-EB2C5F292026}" presName="spaceRect" presStyleCnt="0"/>
      <dgm:spPr/>
    </dgm:pt>
    <dgm:pt modelId="{DC7791EE-5695-420E-BA40-7A5E50AA8F31}" type="pres">
      <dgm:prSet presAssocID="{D451D2D3-4C6A-43EB-B5D9-EB2C5F292026}" presName="textRect" presStyleLbl="revTx" presStyleIdx="0" presStyleCnt="3">
        <dgm:presLayoutVars>
          <dgm:chMax val="1"/>
          <dgm:chPref val="1"/>
        </dgm:presLayoutVars>
      </dgm:prSet>
      <dgm:spPr/>
    </dgm:pt>
    <dgm:pt modelId="{E3520221-0E21-4A51-88D9-F1FAF45F7CD8}" type="pres">
      <dgm:prSet presAssocID="{266B61CE-688B-4FC3-B09E-BC0BBF071D34}" presName="sibTrans" presStyleCnt="0"/>
      <dgm:spPr/>
    </dgm:pt>
    <dgm:pt modelId="{0E14B6EE-4BAC-4119-A98C-FB0D1E3F69C8}" type="pres">
      <dgm:prSet presAssocID="{FE80CFDF-2344-4E7D-B840-6F699C61F2DB}" presName="compNode" presStyleCnt="0"/>
      <dgm:spPr/>
    </dgm:pt>
    <dgm:pt modelId="{380C7221-DFCE-4D88-93DC-97172DED327C}" type="pres">
      <dgm:prSet presAssocID="{FE80CFDF-2344-4E7D-B840-6F699C61F2D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333425-DD4A-4E4A-921F-C0D406BC8400}" type="pres">
      <dgm:prSet presAssocID="{FE80CFDF-2344-4E7D-B840-6F699C61F2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226030E-ED2D-427B-A9B2-18749C69DDF5}" type="pres">
      <dgm:prSet presAssocID="{FE80CFDF-2344-4E7D-B840-6F699C61F2DB}" presName="spaceRect" presStyleCnt="0"/>
      <dgm:spPr/>
    </dgm:pt>
    <dgm:pt modelId="{CAA196B6-B582-4151-868F-0FF29739A688}" type="pres">
      <dgm:prSet presAssocID="{FE80CFDF-2344-4E7D-B840-6F699C61F2DB}" presName="textRect" presStyleLbl="revTx" presStyleIdx="1" presStyleCnt="3">
        <dgm:presLayoutVars>
          <dgm:chMax val="1"/>
          <dgm:chPref val="1"/>
        </dgm:presLayoutVars>
      </dgm:prSet>
      <dgm:spPr/>
    </dgm:pt>
    <dgm:pt modelId="{EB5ACCF1-1B3C-44EF-AEEB-72A9077A0FD4}" type="pres">
      <dgm:prSet presAssocID="{F78100B5-A74B-4178-A293-F95BBE7E984C}" presName="sibTrans" presStyleCnt="0"/>
      <dgm:spPr/>
    </dgm:pt>
    <dgm:pt modelId="{62080AD2-7393-4E55-BED0-40D4AB87C850}" type="pres">
      <dgm:prSet presAssocID="{29ACE04C-32C0-4575-83D4-9EB482D32642}" presName="compNode" presStyleCnt="0"/>
      <dgm:spPr/>
    </dgm:pt>
    <dgm:pt modelId="{185EB8A7-70BD-47E9-9A34-7AEDA567F629}" type="pres">
      <dgm:prSet presAssocID="{29ACE04C-32C0-4575-83D4-9EB482D3264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2A403FB-7556-4CA5-B78E-FCA86E53ED6C}" type="pres">
      <dgm:prSet presAssocID="{29ACE04C-32C0-4575-83D4-9EB482D326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9B49E4E-7929-43FA-BEEF-391EB8356D1D}" type="pres">
      <dgm:prSet presAssocID="{29ACE04C-32C0-4575-83D4-9EB482D32642}" presName="spaceRect" presStyleCnt="0"/>
      <dgm:spPr/>
    </dgm:pt>
    <dgm:pt modelId="{976F747E-2523-4E6A-B741-AA937171354C}" type="pres">
      <dgm:prSet presAssocID="{29ACE04C-32C0-4575-83D4-9EB482D326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4B8D34-BCB2-4F0F-A62C-B22B29357614}" type="presOf" srcId="{29ACE04C-32C0-4575-83D4-9EB482D32642}" destId="{976F747E-2523-4E6A-B741-AA937171354C}" srcOrd="0" destOrd="0" presId="urn:microsoft.com/office/officeart/2018/5/layout/IconLeafLabelList"/>
    <dgm:cxn modelId="{3CDF9A39-B2C4-4063-9582-FA70606F4D2C}" srcId="{DF8FE52F-1BBB-46F7-A830-7BAF0A720278}" destId="{D451D2D3-4C6A-43EB-B5D9-EB2C5F292026}" srcOrd="0" destOrd="0" parTransId="{AAC02F1C-3FA3-4497-84C6-D5245BD04F4E}" sibTransId="{266B61CE-688B-4FC3-B09E-BC0BBF071D34}"/>
    <dgm:cxn modelId="{403EB57D-A9F0-4EFF-95AE-C00F29B2EA02}" type="presOf" srcId="{DF8FE52F-1BBB-46F7-A830-7BAF0A720278}" destId="{E233BAF6-60FD-4180-A840-B7C6C54534E4}" srcOrd="0" destOrd="0" presId="urn:microsoft.com/office/officeart/2018/5/layout/IconLeafLabelList"/>
    <dgm:cxn modelId="{C7AA6E9B-B9D7-4803-BECA-1262477CCE41}" type="presOf" srcId="{FE80CFDF-2344-4E7D-B840-6F699C61F2DB}" destId="{CAA196B6-B582-4151-868F-0FF29739A688}" srcOrd="0" destOrd="0" presId="urn:microsoft.com/office/officeart/2018/5/layout/IconLeafLabelList"/>
    <dgm:cxn modelId="{003599E4-1991-4E56-8D19-E80F0BFB3D35}" srcId="{DF8FE52F-1BBB-46F7-A830-7BAF0A720278}" destId="{29ACE04C-32C0-4575-83D4-9EB482D32642}" srcOrd="2" destOrd="0" parTransId="{9971E20D-02B8-4480-B477-DA5968D00FF7}" sibTransId="{B6CBC9D7-B466-40EF-807C-E69D99B24F8A}"/>
    <dgm:cxn modelId="{2B36DAE9-CB57-4813-92C1-5113C227CCBF}" srcId="{DF8FE52F-1BBB-46F7-A830-7BAF0A720278}" destId="{FE80CFDF-2344-4E7D-B840-6F699C61F2DB}" srcOrd="1" destOrd="0" parTransId="{6075ED00-46FC-4FB9-8962-B5828AAE17B7}" sibTransId="{F78100B5-A74B-4178-A293-F95BBE7E984C}"/>
    <dgm:cxn modelId="{1F0733FC-6CFC-4E57-BFDD-245E058B349D}" type="presOf" srcId="{D451D2D3-4C6A-43EB-B5D9-EB2C5F292026}" destId="{DC7791EE-5695-420E-BA40-7A5E50AA8F31}" srcOrd="0" destOrd="0" presId="urn:microsoft.com/office/officeart/2018/5/layout/IconLeafLabelList"/>
    <dgm:cxn modelId="{9203E71F-A373-427F-9C11-7148174AD689}" type="presParOf" srcId="{E233BAF6-60FD-4180-A840-B7C6C54534E4}" destId="{4AAE97E8-DF81-412B-834F-C06F99CA2F8F}" srcOrd="0" destOrd="0" presId="urn:microsoft.com/office/officeart/2018/5/layout/IconLeafLabelList"/>
    <dgm:cxn modelId="{C09B14CA-1B20-406B-9265-5D1265013B19}" type="presParOf" srcId="{4AAE97E8-DF81-412B-834F-C06F99CA2F8F}" destId="{DC72A0AA-7051-4A15-A4E2-79021D792E16}" srcOrd="0" destOrd="0" presId="urn:microsoft.com/office/officeart/2018/5/layout/IconLeafLabelList"/>
    <dgm:cxn modelId="{11929846-161B-4DBC-B690-BBDDD6538F6D}" type="presParOf" srcId="{4AAE97E8-DF81-412B-834F-C06F99CA2F8F}" destId="{05FC517F-25CC-48B4-9BEE-C47879EDA850}" srcOrd="1" destOrd="0" presId="urn:microsoft.com/office/officeart/2018/5/layout/IconLeafLabelList"/>
    <dgm:cxn modelId="{C512856E-E733-4F3A-A0A2-437C4BC550FF}" type="presParOf" srcId="{4AAE97E8-DF81-412B-834F-C06F99CA2F8F}" destId="{6858B1DF-222E-45AE-A16E-C8957C6F4421}" srcOrd="2" destOrd="0" presId="urn:microsoft.com/office/officeart/2018/5/layout/IconLeafLabelList"/>
    <dgm:cxn modelId="{7270900A-3500-4010-B7A5-D11E39049A03}" type="presParOf" srcId="{4AAE97E8-DF81-412B-834F-C06F99CA2F8F}" destId="{DC7791EE-5695-420E-BA40-7A5E50AA8F31}" srcOrd="3" destOrd="0" presId="urn:microsoft.com/office/officeart/2018/5/layout/IconLeafLabelList"/>
    <dgm:cxn modelId="{E5F8D067-CD28-42E5-9F5F-262F7204576D}" type="presParOf" srcId="{E233BAF6-60FD-4180-A840-B7C6C54534E4}" destId="{E3520221-0E21-4A51-88D9-F1FAF45F7CD8}" srcOrd="1" destOrd="0" presId="urn:microsoft.com/office/officeart/2018/5/layout/IconLeafLabelList"/>
    <dgm:cxn modelId="{67D95B95-4BD8-416C-8134-5F6346861915}" type="presParOf" srcId="{E233BAF6-60FD-4180-A840-B7C6C54534E4}" destId="{0E14B6EE-4BAC-4119-A98C-FB0D1E3F69C8}" srcOrd="2" destOrd="0" presId="urn:microsoft.com/office/officeart/2018/5/layout/IconLeafLabelList"/>
    <dgm:cxn modelId="{9A5D659F-B8C4-4C6D-910C-B61B7B94BAA4}" type="presParOf" srcId="{0E14B6EE-4BAC-4119-A98C-FB0D1E3F69C8}" destId="{380C7221-DFCE-4D88-93DC-97172DED327C}" srcOrd="0" destOrd="0" presId="urn:microsoft.com/office/officeart/2018/5/layout/IconLeafLabelList"/>
    <dgm:cxn modelId="{98F9A763-F8B8-4115-9D6C-B11C6AC150E2}" type="presParOf" srcId="{0E14B6EE-4BAC-4119-A98C-FB0D1E3F69C8}" destId="{52333425-DD4A-4E4A-921F-C0D406BC8400}" srcOrd="1" destOrd="0" presId="urn:microsoft.com/office/officeart/2018/5/layout/IconLeafLabelList"/>
    <dgm:cxn modelId="{7AC5B5AF-61E5-4EB5-A957-02B4D47FCC11}" type="presParOf" srcId="{0E14B6EE-4BAC-4119-A98C-FB0D1E3F69C8}" destId="{2226030E-ED2D-427B-A9B2-18749C69DDF5}" srcOrd="2" destOrd="0" presId="urn:microsoft.com/office/officeart/2018/5/layout/IconLeafLabelList"/>
    <dgm:cxn modelId="{B53D2BB6-480E-42F9-89E7-E0FE9F0CED1E}" type="presParOf" srcId="{0E14B6EE-4BAC-4119-A98C-FB0D1E3F69C8}" destId="{CAA196B6-B582-4151-868F-0FF29739A688}" srcOrd="3" destOrd="0" presId="urn:microsoft.com/office/officeart/2018/5/layout/IconLeafLabelList"/>
    <dgm:cxn modelId="{20467E99-BD3A-4955-B0A8-5DDFF667811D}" type="presParOf" srcId="{E233BAF6-60FD-4180-A840-B7C6C54534E4}" destId="{EB5ACCF1-1B3C-44EF-AEEB-72A9077A0FD4}" srcOrd="3" destOrd="0" presId="urn:microsoft.com/office/officeart/2018/5/layout/IconLeafLabelList"/>
    <dgm:cxn modelId="{F523970E-EDD2-48B4-A579-1782ACB2C739}" type="presParOf" srcId="{E233BAF6-60FD-4180-A840-B7C6C54534E4}" destId="{62080AD2-7393-4E55-BED0-40D4AB87C850}" srcOrd="4" destOrd="0" presId="urn:microsoft.com/office/officeart/2018/5/layout/IconLeafLabelList"/>
    <dgm:cxn modelId="{D9A4D7CF-AF62-47F1-959C-74DF1B5CFAF8}" type="presParOf" srcId="{62080AD2-7393-4E55-BED0-40D4AB87C850}" destId="{185EB8A7-70BD-47E9-9A34-7AEDA567F629}" srcOrd="0" destOrd="0" presId="urn:microsoft.com/office/officeart/2018/5/layout/IconLeafLabelList"/>
    <dgm:cxn modelId="{B409BF4B-87D1-4463-A27B-A31EA5217A45}" type="presParOf" srcId="{62080AD2-7393-4E55-BED0-40D4AB87C850}" destId="{C2A403FB-7556-4CA5-B78E-FCA86E53ED6C}" srcOrd="1" destOrd="0" presId="urn:microsoft.com/office/officeart/2018/5/layout/IconLeafLabelList"/>
    <dgm:cxn modelId="{BA09DE98-8680-435E-B804-F32DD240727A}" type="presParOf" srcId="{62080AD2-7393-4E55-BED0-40D4AB87C850}" destId="{49B49E4E-7929-43FA-BEEF-391EB8356D1D}" srcOrd="2" destOrd="0" presId="urn:microsoft.com/office/officeart/2018/5/layout/IconLeafLabelList"/>
    <dgm:cxn modelId="{4716545C-459B-4342-B7BB-F2B514088926}" type="presParOf" srcId="{62080AD2-7393-4E55-BED0-40D4AB87C850}" destId="{976F747E-2523-4E6A-B741-AA937171354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C36F-7C06-424F-813E-4B4B8AA2D5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6B398D-56A4-45E3-B590-842F0CCF5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Key Trade-offs</a:t>
          </a:r>
          <a:r>
            <a:rPr lang="en-US" b="0" i="0" baseline="0"/>
            <a:t>:</a:t>
          </a:r>
          <a:endParaRPr lang="en-US"/>
        </a:p>
      </dgm:t>
    </dgm:pt>
    <dgm:pt modelId="{74D95F82-E438-4E33-A52B-38C9D0148469}" type="parTrans" cxnId="{FE6E1E0B-40F6-489B-B066-958093390D0F}">
      <dgm:prSet/>
      <dgm:spPr/>
      <dgm:t>
        <a:bodyPr/>
        <a:lstStyle/>
        <a:p>
          <a:endParaRPr lang="en-US"/>
        </a:p>
      </dgm:t>
    </dgm:pt>
    <dgm:pt modelId="{5F9977D8-76AD-4956-951A-B5654CBC7D6E}" type="sibTrans" cxnId="{FE6E1E0B-40F6-489B-B066-958093390D0F}">
      <dgm:prSet/>
      <dgm:spPr/>
      <dgm:t>
        <a:bodyPr/>
        <a:lstStyle/>
        <a:p>
          <a:endParaRPr lang="en-US"/>
        </a:p>
      </dgm:t>
    </dgm:pt>
    <dgm:pt modelId="{9EEC3B40-4BC5-4A42-87A9-97B14EE04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Bypass Ratio</a:t>
          </a:r>
          <a:r>
            <a:rPr lang="en-US" b="0" i="0" baseline="0"/>
            <a:t>: Increases efficiency but comes with challenges in size, weight, and drag.</a:t>
          </a:r>
          <a:endParaRPr lang="en-US"/>
        </a:p>
      </dgm:t>
    </dgm:pt>
    <dgm:pt modelId="{330D6722-DCD7-4D85-BC1F-F5DF2DCBAC4E}" type="parTrans" cxnId="{0F036CF9-F20F-4B0A-9927-F5F76FDD22DC}">
      <dgm:prSet/>
      <dgm:spPr/>
      <dgm:t>
        <a:bodyPr/>
        <a:lstStyle/>
        <a:p>
          <a:endParaRPr lang="en-US"/>
        </a:p>
      </dgm:t>
    </dgm:pt>
    <dgm:pt modelId="{16A10E66-2EBC-441D-BB1A-65E5CE08D531}" type="sibTrans" cxnId="{0F036CF9-F20F-4B0A-9927-F5F76FDD22DC}">
      <dgm:prSet/>
      <dgm:spPr/>
      <dgm:t>
        <a:bodyPr/>
        <a:lstStyle/>
        <a:p>
          <a:endParaRPr lang="en-US"/>
        </a:p>
      </dgm:t>
    </dgm:pt>
    <dgm:pt modelId="{9184C323-D797-4385-9CA7-FD0187774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Compression Ratio</a:t>
          </a:r>
          <a:r>
            <a:rPr lang="en-US" b="0" i="0" baseline="0"/>
            <a:t>: Improves fuel efficiency and power but requires robust materials and advanced cooling.</a:t>
          </a:r>
          <a:endParaRPr lang="en-US"/>
        </a:p>
      </dgm:t>
    </dgm:pt>
    <dgm:pt modelId="{EAA7BF95-8413-4DF0-BCE9-97EE06EEF191}" type="parTrans" cxnId="{0F421BA2-220F-443F-9E5C-2AB9FE43F64D}">
      <dgm:prSet/>
      <dgm:spPr/>
      <dgm:t>
        <a:bodyPr/>
        <a:lstStyle/>
        <a:p>
          <a:endParaRPr lang="en-US"/>
        </a:p>
      </dgm:t>
    </dgm:pt>
    <dgm:pt modelId="{7C9D6AEF-04BC-4D3C-BC74-A2FC7884536B}" type="sibTrans" cxnId="{0F421BA2-220F-443F-9E5C-2AB9FE43F64D}">
      <dgm:prSet/>
      <dgm:spPr/>
      <dgm:t>
        <a:bodyPr/>
        <a:lstStyle/>
        <a:p>
          <a:endParaRPr lang="en-US"/>
        </a:p>
      </dgm:t>
    </dgm:pt>
    <dgm:pt modelId="{11EAB217-4A12-491C-A6C3-41090F1DF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Next Steps</a:t>
          </a:r>
          <a:r>
            <a:rPr lang="en-US" b="0" i="0" baseline="0"/>
            <a:t>: Investigate </a:t>
          </a:r>
          <a:r>
            <a:rPr lang="en-US" b="1" i="0" baseline="0"/>
            <a:t>advanced materials</a:t>
          </a:r>
          <a:r>
            <a:rPr lang="en-US" b="0" i="0" baseline="0"/>
            <a:t>, </a:t>
          </a:r>
          <a:r>
            <a:rPr lang="en-US" b="1" i="0" baseline="0"/>
            <a:t>fuel efficiency technologies</a:t>
          </a:r>
          <a:r>
            <a:rPr lang="en-US" b="0" i="0" baseline="0"/>
            <a:t>, and </a:t>
          </a:r>
          <a:r>
            <a:rPr lang="en-US" b="1" i="0" baseline="0"/>
            <a:t>emission control</a:t>
          </a:r>
          <a:r>
            <a:rPr lang="en-US" b="0" i="0" baseline="0"/>
            <a:t> innovations to balance these factors for sustainable next-gen propulsion systems. </a:t>
          </a:r>
          <a:endParaRPr lang="en-US"/>
        </a:p>
      </dgm:t>
    </dgm:pt>
    <dgm:pt modelId="{8CBC2DA9-5CE5-4641-8F4B-AA5BBF430D49}" type="parTrans" cxnId="{684B1338-218E-4EB9-84B6-D2AC478B7E69}">
      <dgm:prSet/>
      <dgm:spPr/>
      <dgm:t>
        <a:bodyPr/>
        <a:lstStyle/>
        <a:p>
          <a:endParaRPr lang="en-US"/>
        </a:p>
      </dgm:t>
    </dgm:pt>
    <dgm:pt modelId="{1AEED405-B399-44B3-AAA5-7614D9A7ABEA}" type="sibTrans" cxnId="{684B1338-218E-4EB9-84B6-D2AC478B7E69}">
      <dgm:prSet/>
      <dgm:spPr/>
      <dgm:t>
        <a:bodyPr/>
        <a:lstStyle/>
        <a:p>
          <a:endParaRPr lang="en-US"/>
        </a:p>
      </dgm:t>
    </dgm:pt>
    <dgm:pt modelId="{450B8FF3-02BA-429C-98D6-9CB58108714A}" type="pres">
      <dgm:prSet presAssocID="{0616C36F-7C06-424F-813E-4B4B8AA2D51A}" presName="root" presStyleCnt="0">
        <dgm:presLayoutVars>
          <dgm:dir/>
          <dgm:resizeHandles val="exact"/>
        </dgm:presLayoutVars>
      </dgm:prSet>
      <dgm:spPr/>
    </dgm:pt>
    <dgm:pt modelId="{A7E5764F-988B-4723-8B08-08438BC107F5}" type="pres">
      <dgm:prSet presAssocID="{016B398D-56A4-45E3-B590-842F0CCF5BD5}" presName="compNode" presStyleCnt="0"/>
      <dgm:spPr/>
    </dgm:pt>
    <dgm:pt modelId="{8F6811E6-5FCB-409B-9BB8-1CDC25D7236D}" type="pres">
      <dgm:prSet presAssocID="{016B398D-56A4-45E3-B590-842F0CCF5BD5}" presName="bgRect" presStyleLbl="bgShp" presStyleIdx="0" presStyleCnt="4"/>
      <dgm:spPr/>
    </dgm:pt>
    <dgm:pt modelId="{52546BF9-3F7D-4B35-A4B8-002AC431AD94}" type="pres">
      <dgm:prSet presAssocID="{016B398D-56A4-45E3-B590-842F0CCF5B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C16595A-812E-4B62-B6BD-EDC1B8E375CE}" type="pres">
      <dgm:prSet presAssocID="{016B398D-56A4-45E3-B590-842F0CCF5BD5}" presName="spaceRect" presStyleCnt="0"/>
      <dgm:spPr/>
    </dgm:pt>
    <dgm:pt modelId="{B628919B-DDC6-4151-9855-8606F87D8F94}" type="pres">
      <dgm:prSet presAssocID="{016B398D-56A4-45E3-B590-842F0CCF5BD5}" presName="parTx" presStyleLbl="revTx" presStyleIdx="0" presStyleCnt="4">
        <dgm:presLayoutVars>
          <dgm:chMax val="0"/>
          <dgm:chPref val="0"/>
        </dgm:presLayoutVars>
      </dgm:prSet>
      <dgm:spPr/>
    </dgm:pt>
    <dgm:pt modelId="{09C0559B-FCDC-496D-99D0-420F8AD62046}" type="pres">
      <dgm:prSet presAssocID="{5F9977D8-76AD-4956-951A-B5654CBC7D6E}" presName="sibTrans" presStyleCnt="0"/>
      <dgm:spPr/>
    </dgm:pt>
    <dgm:pt modelId="{223E508A-05E8-4142-A3C3-E7E5FE509611}" type="pres">
      <dgm:prSet presAssocID="{9EEC3B40-4BC5-4A42-87A9-97B14EE04227}" presName="compNode" presStyleCnt="0"/>
      <dgm:spPr/>
    </dgm:pt>
    <dgm:pt modelId="{5D4FC588-4C97-4AFD-82C3-D7B201FED53E}" type="pres">
      <dgm:prSet presAssocID="{9EEC3B40-4BC5-4A42-87A9-97B14EE04227}" presName="bgRect" presStyleLbl="bgShp" presStyleIdx="1" presStyleCnt="4"/>
      <dgm:spPr/>
    </dgm:pt>
    <dgm:pt modelId="{0B244F8B-C734-41D6-8FF9-27B5C97701FB}" type="pres">
      <dgm:prSet presAssocID="{9EEC3B40-4BC5-4A42-87A9-97B14EE042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A09F9DB-DEF2-447C-B7C6-971C49AD4093}" type="pres">
      <dgm:prSet presAssocID="{9EEC3B40-4BC5-4A42-87A9-97B14EE04227}" presName="spaceRect" presStyleCnt="0"/>
      <dgm:spPr/>
    </dgm:pt>
    <dgm:pt modelId="{4ECF8B93-EE8D-4871-889F-C50F63F86E62}" type="pres">
      <dgm:prSet presAssocID="{9EEC3B40-4BC5-4A42-87A9-97B14EE04227}" presName="parTx" presStyleLbl="revTx" presStyleIdx="1" presStyleCnt="4">
        <dgm:presLayoutVars>
          <dgm:chMax val="0"/>
          <dgm:chPref val="0"/>
        </dgm:presLayoutVars>
      </dgm:prSet>
      <dgm:spPr/>
    </dgm:pt>
    <dgm:pt modelId="{038A809C-1A6D-4D59-953B-72C15E48C89C}" type="pres">
      <dgm:prSet presAssocID="{16A10E66-2EBC-441D-BB1A-65E5CE08D531}" presName="sibTrans" presStyleCnt="0"/>
      <dgm:spPr/>
    </dgm:pt>
    <dgm:pt modelId="{78C263C4-0AD1-41CB-9E9E-B2DC57D8C454}" type="pres">
      <dgm:prSet presAssocID="{9184C323-D797-4385-9CA7-FD0187774E2B}" presName="compNode" presStyleCnt="0"/>
      <dgm:spPr/>
    </dgm:pt>
    <dgm:pt modelId="{BEDFFB8D-4C4D-4AA4-A728-CB3507E0ACA5}" type="pres">
      <dgm:prSet presAssocID="{9184C323-D797-4385-9CA7-FD0187774E2B}" presName="bgRect" presStyleLbl="bgShp" presStyleIdx="2" presStyleCnt="4"/>
      <dgm:spPr/>
    </dgm:pt>
    <dgm:pt modelId="{964FF804-E699-4394-A757-39D9E5BE4BF6}" type="pres">
      <dgm:prSet presAssocID="{9184C323-D797-4385-9CA7-FD0187774E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E147452-52A1-4B35-A188-AFABF01CA91F}" type="pres">
      <dgm:prSet presAssocID="{9184C323-D797-4385-9CA7-FD0187774E2B}" presName="spaceRect" presStyleCnt="0"/>
      <dgm:spPr/>
    </dgm:pt>
    <dgm:pt modelId="{5D6D8350-7F5A-47FC-AE55-E0D9E8B1FB91}" type="pres">
      <dgm:prSet presAssocID="{9184C323-D797-4385-9CA7-FD0187774E2B}" presName="parTx" presStyleLbl="revTx" presStyleIdx="2" presStyleCnt="4">
        <dgm:presLayoutVars>
          <dgm:chMax val="0"/>
          <dgm:chPref val="0"/>
        </dgm:presLayoutVars>
      </dgm:prSet>
      <dgm:spPr/>
    </dgm:pt>
    <dgm:pt modelId="{18C7DF13-FD2E-4BCA-A364-BA2947D6E0F0}" type="pres">
      <dgm:prSet presAssocID="{7C9D6AEF-04BC-4D3C-BC74-A2FC7884536B}" presName="sibTrans" presStyleCnt="0"/>
      <dgm:spPr/>
    </dgm:pt>
    <dgm:pt modelId="{D6E3AAC4-8C3E-479C-86C9-F01934BA42CD}" type="pres">
      <dgm:prSet presAssocID="{11EAB217-4A12-491C-A6C3-41090F1DFEAF}" presName="compNode" presStyleCnt="0"/>
      <dgm:spPr/>
    </dgm:pt>
    <dgm:pt modelId="{7F725FBC-28AC-4D3E-A304-529C929300D7}" type="pres">
      <dgm:prSet presAssocID="{11EAB217-4A12-491C-A6C3-41090F1DFEAF}" presName="bgRect" presStyleLbl="bgShp" presStyleIdx="3" presStyleCnt="4"/>
      <dgm:spPr/>
    </dgm:pt>
    <dgm:pt modelId="{AECD1ECE-137E-4BB7-BD56-F5B3E6B8993E}" type="pres">
      <dgm:prSet presAssocID="{11EAB217-4A12-491C-A6C3-41090F1DFE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0F53285-B1EB-4B8B-9E6F-59EF3EC3D505}" type="pres">
      <dgm:prSet presAssocID="{11EAB217-4A12-491C-A6C3-41090F1DFEAF}" presName="spaceRect" presStyleCnt="0"/>
      <dgm:spPr/>
    </dgm:pt>
    <dgm:pt modelId="{D495DC44-8DFD-4163-9592-AA6199DFC94E}" type="pres">
      <dgm:prSet presAssocID="{11EAB217-4A12-491C-A6C3-41090F1DFE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31D607-6C3A-442E-B2D4-923DC880DA72}" type="presOf" srcId="{0616C36F-7C06-424F-813E-4B4B8AA2D51A}" destId="{450B8FF3-02BA-429C-98D6-9CB58108714A}" srcOrd="0" destOrd="0" presId="urn:microsoft.com/office/officeart/2018/2/layout/IconVerticalSolidList"/>
    <dgm:cxn modelId="{FE6E1E0B-40F6-489B-B066-958093390D0F}" srcId="{0616C36F-7C06-424F-813E-4B4B8AA2D51A}" destId="{016B398D-56A4-45E3-B590-842F0CCF5BD5}" srcOrd="0" destOrd="0" parTransId="{74D95F82-E438-4E33-A52B-38C9D0148469}" sibTransId="{5F9977D8-76AD-4956-951A-B5654CBC7D6E}"/>
    <dgm:cxn modelId="{125CDA1A-29C4-497E-9D52-2581F55B26C6}" type="presOf" srcId="{9184C323-D797-4385-9CA7-FD0187774E2B}" destId="{5D6D8350-7F5A-47FC-AE55-E0D9E8B1FB91}" srcOrd="0" destOrd="0" presId="urn:microsoft.com/office/officeart/2018/2/layout/IconVerticalSolidList"/>
    <dgm:cxn modelId="{684B1338-218E-4EB9-84B6-D2AC478B7E69}" srcId="{0616C36F-7C06-424F-813E-4B4B8AA2D51A}" destId="{11EAB217-4A12-491C-A6C3-41090F1DFEAF}" srcOrd="3" destOrd="0" parTransId="{8CBC2DA9-5CE5-4641-8F4B-AA5BBF430D49}" sibTransId="{1AEED405-B399-44B3-AAA5-7614D9A7ABEA}"/>
    <dgm:cxn modelId="{9F298B59-D8DD-4374-BC52-EA4A3A86DD4C}" type="presOf" srcId="{9EEC3B40-4BC5-4A42-87A9-97B14EE04227}" destId="{4ECF8B93-EE8D-4871-889F-C50F63F86E62}" srcOrd="0" destOrd="0" presId="urn:microsoft.com/office/officeart/2018/2/layout/IconVerticalSolidList"/>
    <dgm:cxn modelId="{CAA3EB94-79E1-459F-88BC-41A72142E1AC}" type="presOf" srcId="{016B398D-56A4-45E3-B590-842F0CCF5BD5}" destId="{B628919B-DDC6-4151-9855-8606F87D8F94}" srcOrd="0" destOrd="0" presId="urn:microsoft.com/office/officeart/2018/2/layout/IconVerticalSolidList"/>
    <dgm:cxn modelId="{8642B2A1-12BD-4710-9229-DF76BB4197DB}" type="presOf" srcId="{11EAB217-4A12-491C-A6C3-41090F1DFEAF}" destId="{D495DC44-8DFD-4163-9592-AA6199DFC94E}" srcOrd="0" destOrd="0" presId="urn:microsoft.com/office/officeart/2018/2/layout/IconVerticalSolidList"/>
    <dgm:cxn modelId="{0F421BA2-220F-443F-9E5C-2AB9FE43F64D}" srcId="{0616C36F-7C06-424F-813E-4B4B8AA2D51A}" destId="{9184C323-D797-4385-9CA7-FD0187774E2B}" srcOrd="2" destOrd="0" parTransId="{EAA7BF95-8413-4DF0-BCE9-97EE06EEF191}" sibTransId="{7C9D6AEF-04BC-4D3C-BC74-A2FC7884536B}"/>
    <dgm:cxn modelId="{0F036CF9-F20F-4B0A-9927-F5F76FDD22DC}" srcId="{0616C36F-7C06-424F-813E-4B4B8AA2D51A}" destId="{9EEC3B40-4BC5-4A42-87A9-97B14EE04227}" srcOrd="1" destOrd="0" parTransId="{330D6722-DCD7-4D85-BC1F-F5DF2DCBAC4E}" sibTransId="{16A10E66-2EBC-441D-BB1A-65E5CE08D531}"/>
    <dgm:cxn modelId="{D871A297-AB33-40E8-AB7C-A30655C86A5A}" type="presParOf" srcId="{450B8FF3-02BA-429C-98D6-9CB58108714A}" destId="{A7E5764F-988B-4723-8B08-08438BC107F5}" srcOrd="0" destOrd="0" presId="urn:microsoft.com/office/officeart/2018/2/layout/IconVerticalSolidList"/>
    <dgm:cxn modelId="{67EF5C8F-052E-4A00-AA39-01841F60ED46}" type="presParOf" srcId="{A7E5764F-988B-4723-8B08-08438BC107F5}" destId="{8F6811E6-5FCB-409B-9BB8-1CDC25D7236D}" srcOrd="0" destOrd="0" presId="urn:microsoft.com/office/officeart/2018/2/layout/IconVerticalSolidList"/>
    <dgm:cxn modelId="{C521EDFF-0B5A-4A53-AE62-34F98C26AB75}" type="presParOf" srcId="{A7E5764F-988B-4723-8B08-08438BC107F5}" destId="{52546BF9-3F7D-4B35-A4B8-002AC431AD94}" srcOrd="1" destOrd="0" presId="urn:microsoft.com/office/officeart/2018/2/layout/IconVerticalSolidList"/>
    <dgm:cxn modelId="{356B4013-BE95-4055-A1E5-9D300878536C}" type="presParOf" srcId="{A7E5764F-988B-4723-8B08-08438BC107F5}" destId="{EC16595A-812E-4B62-B6BD-EDC1B8E375CE}" srcOrd="2" destOrd="0" presId="urn:microsoft.com/office/officeart/2018/2/layout/IconVerticalSolidList"/>
    <dgm:cxn modelId="{9F09F83A-BCEC-49AC-BAEC-D2450F1A5DB7}" type="presParOf" srcId="{A7E5764F-988B-4723-8B08-08438BC107F5}" destId="{B628919B-DDC6-4151-9855-8606F87D8F94}" srcOrd="3" destOrd="0" presId="urn:microsoft.com/office/officeart/2018/2/layout/IconVerticalSolidList"/>
    <dgm:cxn modelId="{E7C09CCD-C034-4FF2-AB38-B411CB7D2B43}" type="presParOf" srcId="{450B8FF3-02BA-429C-98D6-9CB58108714A}" destId="{09C0559B-FCDC-496D-99D0-420F8AD62046}" srcOrd="1" destOrd="0" presId="urn:microsoft.com/office/officeart/2018/2/layout/IconVerticalSolidList"/>
    <dgm:cxn modelId="{1260A509-36F8-4B70-BEE4-D3249A78FFB1}" type="presParOf" srcId="{450B8FF3-02BA-429C-98D6-9CB58108714A}" destId="{223E508A-05E8-4142-A3C3-E7E5FE509611}" srcOrd="2" destOrd="0" presId="urn:microsoft.com/office/officeart/2018/2/layout/IconVerticalSolidList"/>
    <dgm:cxn modelId="{975E53EF-1CA5-4429-8E4C-14BB053B0691}" type="presParOf" srcId="{223E508A-05E8-4142-A3C3-E7E5FE509611}" destId="{5D4FC588-4C97-4AFD-82C3-D7B201FED53E}" srcOrd="0" destOrd="0" presId="urn:microsoft.com/office/officeart/2018/2/layout/IconVerticalSolidList"/>
    <dgm:cxn modelId="{BB212D63-C61D-4D39-9D8E-AC583DC603DE}" type="presParOf" srcId="{223E508A-05E8-4142-A3C3-E7E5FE509611}" destId="{0B244F8B-C734-41D6-8FF9-27B5C97701FB}" srcOrd="1" destOrd="0" presId="urn:microsoft.com/office/officeart/2018/2/layout/IconVerticalSolidList"/>
    <dgm:cxn modelId="{51AAD16D-1E41-45AA-9FE6-B4C61E02773A}" type="presParOf" srcId="{223E508A-05E8-4142-A3C3-E7E5FE509611}" destId="{5A09F9DB-DEF2-447C-B7C6-971C49AD4093}" srcOrd="2" destOrd="0" presId="urn:microsoft.com/office/officeart/2018/2/layout/IconVerticalSolidList"/>
    <dgm:cxn modelId="{DB2B9F37-73E6-468B-A7C3-9650DBEDEE30}" type="presParOf" srcId="{223E508A-05E8-4142-A3C3-E7E5FE509611}" destId="{4ECF8B93-EE8D-4871-889F-C50F63F86E62}" srcOrd="3" destOrd="0" presId="urn:microsoft.com/office/officeart/2018/2/layout/IconVerticalSolidList"/>
    <dgm:cxn modelId="{34ECC60E-D282-4F9E-B3A3-2D13071C2BF4}" type="presParOf" srcId="{450B8FF3-02BA-429C-98D6-9CB58108714A}" destId="{038A809C-1A6D-4D59-953B-72C15E48C89C}" srcOrd="3" destOrd="0" presId="urn:microsoft.com/office/officeart/2018/2/layout/IconVerticalSolidList"/>
    <dgm:cxn modelId="{3FB460E7-E364-4466-8592-1E2BBA29F112}" type="presParOf" srcId="{450B8FF3-02BA-429C-98D6-9CB58108714A}" destId="{78C263C4-0AD1-41CB-9E9E-B2DC57D8C454}" srcOrd="4" destOrd="0" presId="urn:microsoft.com/office/officeart/2018/2/layout/IconVerticalSolidList"/>
    <dgm:cxn modelId="{6A632F02-7AF7-4C4B-9107-FCA70F3C8679}" type="presParOf" srcId="{78C263C4-0AD1-41CB-9E9E-B2DC57D8C454}" destId="{BEDFFB8D-4C4D-4AA4-A728-CB3507E0ACA5}" srcOrd="0" destOrd="0" presId="urn:microsoft.com/office/officeart/2018/2/layout/IconVerticalSolidList"/>
    <dgm:cxn modelId="{B5EEF6D1-9CDB-400A-B55B-5B71630373B3}" type="presParOf" srcId="{78C263C4-0AD1-41CB-9E9E-B2DC57D8C454}" destId="{964FF804-E699-4394-A757-39D9E5BE4BF6}" srcOrd="1" destOrd="0" presId="urn:microsoft.com/office/officeart/2018/2/layout/IconVerticalSolidList"/>
    <dgm:cxn modelId="{6A90EEE0-D051-4291-9DE4-609BA7CE0869}" type="presParOf" srcId="{78C263C4-0AD1-41CB-9E9E-B2DC57D8C454}" destId="{3E147452-52A1-4B35-A188-AFABF01CA91F}" srcOrd="2" destOrd="0" presId="urn:microsoft.com/office/officeart/2018/2/layout/IconVerticalSolidList"/>
    <dgm:cxn modelId="{0C24A404-7518-4E91-A7B7-07387A1C04CF}" type="presParOf" srcId="{78C263C4-0AD1-41CB-9E9E-B2DC57D8C454}" destId="{5D6D8350-7F5A-47FC-AE55-E0D9E8B1FB91}" srcOrd="3" destOrd="0" presId="urn:microsoft.com/office/officeart/2018/2/layout/IconVerticalSolidList"/>
    <dgm:cxn modelId="{93EDC589-E8B6-4A3F-922A-37CEDEAC62E7}" type="presParOf" srcId="{450B8FF3-02BA-429C-98D6-9CB58108714A}" destId="{18C7DF13-FD2E-4BCA-A364-BA2947D6E0F0}" srcOrd="5" destOrd="0" presId="urn:microsoft.com/office/officeart/2018/2/layout/IconVerticalSolidList"/>
    <dgm:cxn modelId="{615F0F9F-4340-42C4-A0DB-99C566F4D9F1}" type="presParOf" srcId="{450B8FF3-02BA-429C-98D6-9CB58108714A}" destId="{D6E3AAC4-8C3E-479C-86C9-F01934BA42CD}" srcOrd="6" destOrd="0" presId="urn:microsoft.com/office/officeart/2018/2/layout/IconVerticalSolidList"/>
    <dgm:cxn modelId="{A638A2E7-C6A7-46BD-BBAC-A1A437EEABEA}" type="presParOf" srcId="{D6E3AAC4-8C3E-479C-86C9-F01934BA42CD}" destId="{7F725FBC-28AC-4D3E-A304-529C929300D7}" srcOrd="0" destOrd="0" presId="urn:microsoft.com/office/officeart/2018/2/layout/IconVerticalSolidList"/>
    <dgm:cxn modelId="{0340A099-1186-4D32-92A7-702DF18352C5}" type="presParOf" srcId="{D6E3AAC4-8C3E-479C-86C9-F01934BA42CD}" destId="{AECD1ECE-137E-4BB7-BD56-F5B3E6B8993E}" srcOrd="1" destOrd="0" presId="urn:microsoft.com/office/officeart/2018/2/layout/IconVerticalSolidList"/>
    <dgm:cxn modelId="{B433B243-E404-4E82-AB67-EA12B40329E5}" type="presParOf" srcId="{D6E3AAC4-8C3E-479C-86C9-F01934BA42CD}" destId="{20F53285-B1EB-4B8B-9E6F-59EF3EC3D505}" srcOrd="2" destOrd="0" presId="urn:microsoft.com/office/officeart/2018/2/layout/IconVerticalSolidList"/>
    <dgm:cxn modelId="{538FC9CD-EF3D-491D-BBF0-A8A7F78C6DA4}" type="presParOf" srcId="{D6E3AAC4-8C3E-479C-86C9-F01934BA42CD}" destId="{D495DC44-8DFD-4163-9592-AA6199DFC9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1A71B-FB43-4762-B523-6CE9764FDDBF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4E46-A2C2-4E14-8646-D3C6F406BD8B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Overview</a:t>
          </a:r>
          <a:r>
            <a:rPr lang="en-US" sz="2800" b="0" i="0" kern="1200" baseline="0"/>
            <a:t>: Examining the trade-offs and design challenges related to </a:t>
          </a:r>
          <a:r>
            <a:rPr lang="en-US" sz="2800" b="1" i="0" kern="1200" baseline="0"/>
            <a:t>bypass ratio</a:t>
          </a:r>
          <a:r>
            <a:rPr lang="en-US" sz="2800" b="0" i="0" kern="1200" baseline="0"/>
            <a:t> and </a:t>
          </a:r>
          <a:r>
            <a:rPr lang="en-US" sz="2800" b="1" i="0" kern="1200" baseline="0"/>
            <a:t>compression ratio</a:t>
          </a:r>
          <a:r>
            <a:rPr lang="en-US" sz="2800" b="0" i="0" kern="1200" baseline="0"/>
            <a:t>.</a:t>
          </a:r>
          <a:endParaRPr lang="en-US" sz="2800" kern="1200"/>
        </a:p>
      </dsp:txBody>
      <dsp:txXfrm>
        <a:off x="0" y="0"/>
        <a:ext cx="6797675" cy="1412477"/>
      </dsp:txXfrm>
    </dsp:sp>
    <dsp:sp modelId="{A7721444-455A-4849-954D-66612380C775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E4661-D08B-4EDB-99AB-EE06CF173AFB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Bypass Ratio</a:t>
          </a:r>
          <a:r>
            <a:rPr lang="en-US" sz="2800" b="0" i="0" kern="1200" baseline="0"/>
            <a:t>: Affects fuel efficiency, engine size, and thrust.</a:t>
          </a:r>
          <a:endParaRPr lang="en-US" sz="2800" kern="1200"/>
        </a:p>
      </dsp:txBody>
      <dsp:txXfrm>
        <a:off x="0" y="1412477"/>
        <a:ext cx="6797675" cy="1412477"/>
      </dsp:txXfrm>
    </dsp:sp>
    <dsp:sp modelId="{8F6F3744-DE62-41D2-8F1F-73444380495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EAAF1-692A-4171-BF5F-CEF21D9CFE9F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Compression Ratio</a:t>
          </a:r>
          <a:r>
            <a:rPr lang="en-US" sz="2800" b="0" i="0" kern="1200" baseline="0"/>
            <a:t>: Influences engine power output, fuel efficiency, and material stress.</a:t>
          </a:r>
          <a:endParaRPr lang="en-US" sz="2800" kern="1200"/>
        </a:p>
      </dsp:txBody>
      <dsp:txXfrm>
        <a:off x="0" y="2824955"/>
        <a:ext cx="6797675" cy="1412477"/>
      </dsp:txXfrm>
    </dsp:sp>
    <dsp:sp modelId="{E05994C4-DA02-4BA9-8DB3-F484E2116B64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C8710-8210-4BFC-98FD-AF132A1A9741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Objective</a:t>
          </a:r>
          <a:r>
            <a:rPr lang="en-US" sz="2800" b="0" i="0" kern="1200" baseline="0"/>
            <a:t>: Explore why and how design teams adjust these ratios for different aircraft types and mission profiles. </a:t>
          </a:r>
          <a:endParaRPr lang="en-US" sz="2800" kern="1200"/>
        </a:p>
      </dsp:txBody>
      <dsp:txXfrm>
        <a:off x="0" y="4237433"/>
        <a:ext cx="6797675" cy="141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2A0AA-7051-4A15-A4E2-79021D792E16}">
      <dsp:nvSpPr>
        <dsp:cNvPr id="0" name=""/>
        <dsp:cNvSpPr/>
      </dsp:nvSpPr>
      <dsp:spPr>
        <a:xfrm>
          <a:off x="401837" y="1474956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C517F-25CC-48B4-9BEE-C47879EDA850}">
      <dsp:nvSpPr>
        <dsp:cNvPr id="0" name=""/>
        <dsp:cNvSpPr/>
      </dsp:nvSpPr>
      <dsp:spPr>
        <a:xfrm>
          <a:off x="665087" y="1738206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91EE-5695-420E-BA40-7A5E50AA8F31}">
      <dsp:nvSpPr>
        <dsp:cNvPr id="0" name=""/>
        <dsp:cNvSpPr/>
      </dsp:nvSpPr>
      <dsp:spPr>
        <a:xfrm>
          <a:off x="6962" y="3094956"/>
          <a:ext cx="2025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Material Strength</a:t>
          </a:r>
          <a:r>
            <a:rPr lang="en-US" sz="1100" b="0" i="0" kern="1200" baseline="0"/>
            <a:t>: Higher compression ratios result in </a:t>
          </a:r>
          <a:r>
            <a:rPr lang="en-US" sz="1100" b="1" i="0" kern="1200" baseline="0"/>
            <a:t>higher pressures and temperatures</a:t>
          </a:r>
          <a:r>
            <a:rPr lang="en-US" sz="1100" b="0" i="0" kern="1200" baseline="0"/>
            <a:t>, requiring advanced, heat-resistant materials (e.g., </a:t>
          </a:r>
          <a:r>
            <a:rPr lang="en-US" sz="1100" b="1" i="0" kern="1200" baseline="0"/>
            <a:t>titanium alloys</a:t>
          </a:r>
          <a:r>
            <a:rPr lang="en-US" sz="1100" b="0" i="0" kern="1200" baseline="0"/>
            <a:t>, </a:t>
          </a:r>
          <a:r>
            <a:rPr lang="en-US" sz="1100" b="1" i="0" kern="1200" baseline="0"/>
            <a:t>ceramics</a:t>
          </a:r>
          <a:r>
            <a:rPr lang="en-US" sz="1100" b="0" i="0" kern="1200" baseline="0"/>
            <a:t>).</a:t>
          </a:r>
          <a:endParaRPr lang="en-US" sz="1100" kern="1200"/>
        </a:p>
      </dsp:txBody>
      <dsp:txXfrm>
        <a:off x="6962" y="3094956"/>
        <a:ext cx="2025000" cy="1080000"/>
      </dsp:txXfrm>
    </dsp:sp>
    <dsp:sp modelId="{380C7221-DFCE-4D88-93DC-97172DED327C}">
      <dsp:nvSpPr>
        <dsp:cNvPr id="0" name=""/>
        <dsp:cNvSpPr/>
      </dsp:nvSpPr>
      <dsp:spPr>
        <a:xfrm>
          <a:off x="2781212" y="1474956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33425-DD4A-4E4A-921F-C0D406BC8400}">
      <dsp:nvSpPr>
        <dsp:cNvPr id="0" name=""/>
        <dsp:cNvSpPr/>
      </dsp:nvSpPr>
      <dsp:spPr>
        <a:xfrm>
          <a:off x="3044462" y="1738206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196B6-B582-4151-868F-0FF29739A688}">
      <dsp:nvSpPr>
        <dsp:cNvPr id="0" name=""/>
        <dsp:cNvSpPr/>
      </dsp:nvSpPr>
      <dsp:spPr>
        <a:xfrm>
          <a:off x="2386337" y="3094956"/>
          <a:ext cx="2025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Temperature Management</a:t>
          </a:r>
          <a:r>
            <a:rPr lang="en-US" sz="1100" b="0" i="0" kern="1200" baseline="0"/>
            <a:t>: Increased compression leads to higher combustion temperatures, which can increase </a:t>
          </a:r>
          <a:r>
            <a:rPr lang="en-US" sz="1100" b="1" i="0" kern="1200" baseline="0"/>
            <a:t>NOx emissions</a:t>
          </a:r>
          <a:r>
            <a:rPr lang="en-US" sz="1100" b="0" i="0" kern="1200" baseline="0"/>
            <a:t>.</a:t>
          </a:r>
          <a:endParaRPr lang="en-US" sz="1100" kern="1200"/>
        </a:p>
      </dsp:txBody>
      <dsp:txXfrm>
        <a:off x="2386337" y="3094956"/>
        <a:ext cx="2025000" cy="1080000"/>
      </dsp:txXfrm>
    </dsp:sp>
    <dsp:sp modelId="{185EB8A7-70BD-47E9-9A34-7AEDA567F629}">
      <dsp:nvSpPr>
        <dsp:cNvPr id="0" name=""/>
        <dsp:cNvSpPr/>
      </dsp:nvSpPr>
      <dsp:spPr>
        <a:xfrm>
          <a:off x="5160587" y="1474956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403FB-7556-4CA5-B78E-FCA86E53ED6C}">
      <dsp:nvSpPr>
        <dsp:cNvPr id="0" name=""/>
        <dsp:cNvSpPr/>
      </dsp:nvSpPr>
      <dsp:spPr>
        <a:xfrm>
          <a:off x="5423837" y="1738206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747E-2523-4E6A-B741-AA937171354C}">
      <dsp:nvSpPr>
        <dsp:cNvPr id="0" name=""/>
        <dsp:cNvSpPr/>
      </dsp:nvSpPr>
      <dsp:spPr>
        <a:xfrm>
          <a:off x="4765712" y="3094956"/>
          <a:ext cx="2025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Cooling Needs</a:t>
          </a:r>
          <a:r>
            <a:rPr lang="en-US" sz="1100" b="0" i="0" kern="1200" baseline="0"/>
            <a:t>: Engines with higher compression ratios require </a:t>
          </a:r>
          <a:r>
            <a:rPr lang="en-US" sz="1100" b="1" i="0" kern="1200" baseline="0"/>
            <a:t>advanced cooling systems</a:t>
          </a:r>
          <a:r>
            <a:rPr lang="en-US" sz="1100" b="0" i="0" kern="1200" baseline="0"/>
            <a:t> to prevent overheating and material failure. </a:t>
          </a:r>
          <a:endParaRPr lang="en-US" sz="1100" kern="1200"/>
        </a:p>
      </dsp:txBody>
      <dsp:txXfrm>
        <a:off x="4765712" y="3094956"/>
        <a:ext cx="2025000" cy="108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811E6-5FCB-409B-9BB8-1CDC25D7236D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46BF9-3F7D-4B35-A4B8-002AC431AD94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8919B-DDC6-4151-9855-8606F87D8F94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Key Trade-offs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919851" y="1571"/>
        <a:ext cx="9138548" cy="796407"/>
      </dsp:txXfrm>
    </dsp:sp>
    <dsp:sp modelId="{5D4FC588-4C97-4AFD-82C3-D7B201FED53E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44F8B-C734-41D6-8FF9-27B5C97701FB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F8B93-EE8D-4871-889F-C50F63F86E62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Bypass Ratio</a:t>
          </a:r>
          <a:r>
            <a:rPr lang="en-US" sz="1900" b="0" i="0" kern="1200" baseline="0"/>
            <a:t>: Increases efficiency but comes with challenges in size, weight, and drag.</a:t>
          </a:r>
          <a:endParaRPr lang="en-US" sz="1900" kern="1200"/>
        </a:p>
      </dsp:txBody>
      <dsp:txXfrm>
        <a:off x="919851" y="997081"/>
        <a:ext cx="9138548" cy="796407"/>
      </dsp:txXfrm>
    </dsp:sp>
    <dsp:sp modelId="{BEDFFB8D-4C4D-4AA4-A728-CB3507E0ACA5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FF804-E699-4394-A757-39D9E5BE4BF6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8350-7F5A-47FC-AE55-E0D9E8B1FB91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Compression Ratio</a:t>
          </a:r>
          <a:r>
            <a:rPr lang="en-US" sz="1900" b="0" i="0" kern="1200" baseline="0"/>
            <a:t>: Improves fuel efficiency and power but requires robust materials and advanced cooling.</a:t>
          </a:r>
          <a:endParaRPr lang="en-US" sz="1900" kern="1200"/>
        </a:p>
      </dsp:txBody>
      <dsp:txXfrm>
        <a:off x="919851" y="1992590"/>
        <a:ext cx="9138548" cy="796407"/>
      </dsp:txXfrm>
    </dsp:sp>
    <dsp:sp modelId="{7F725FBC-28AC-4D3E-A304-529C929300D7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D1ECE-137E-4BB7-BD56-F5B3E6B8993E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DC44-8DFD-4163-9592-AA6199DFC94E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Next Steps</a:t>
          </a:r>
          <a:r>
            <a:rPr lang="en-US" sz="1900" b="0" i="0" kern="1200" baseline="0"/>
            <a:t>: Investigate </a:t>
          </a:r>
          <a:r>
            <a:rPr lang="en-US" sz="1900" b="1" i="0" kern="1200" baseline="0"/>
            <a:t>advanced materials</a:t>
          </a:r>
          <a:r>
            <a:rPr lang="en-US" sz="1900" b="0" i="0" kern="1200" baseline="0"/>
            <a:t>, </a:t>
          </a:r>
          <a:r>
            <a:rPr lang="en-US" sz="1900" b="1" i="0" kern="1200" baseline="0"/>
            <a:t>fuel efficiency technologies</a:t>
          </a:r>
          <a:r>
            <a:rPr lang="en-US" sz="1900" b="0" i="0" kern="1200" baseline="0"/>
            <a:t>, and </a:t>
          </a:r>
          <a:r>
            <a:rPr lang="en-US" sz="1900" b="1" i="0" kern="1200" baseline="0"/>
            <a:t>emission control</a:t>
          </a:r>
          <a:r>
            <a:rPr lang="en-US" sz="1900" b="0" i="0" kern="1200" baseline="0"/>
            <a:t> innovations to balance these factors for sustainable next-gen propulsion systems. </a:t>
          </a:r>
          <a:endParaRPr lang="en-US" sz="1900" kern="1200"/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5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1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8CFD-85F0-4328-B676-FDA3AB2C78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DB3F141F-9097-51FF-39C6-25CEA950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758" b="21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F1602-D8DA-3987-E49B-2A9FEA3A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Bypass &amp; Compression 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F48A-1D9B-F86D-4D0E-4213AC3A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Limiting Factors and Design Tradeoffs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Engineer Woiny Teka | Engineering | 12/16/2024</a:t>
            </a:r>
          </a:p>
        </p:txBody>
      </p:sp>
    </p:spTree>
    <p:extLst>
      <p:ext uri="{BB962C8B-B14F-4D97-AF65-F5344CB8AC3E}">
        <p14:creationId xmlns:p14="http://schemas.microsoft.com/office/powerpoint/2010/main" val="577955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/>
              <a:t>Bypass Ratio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9633" y="988742"/>
            <a:ext cx="3701883" cy="4880518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Fan and Core Sizing, Propulsive Efficiency</a:t>
            </a:r>
          </a:p>
        </p:txBody>
      </p:sp>
    </p:spTree>
    <p:extLst>
      <p:ext uri="{BB962C8B-B14F-4D97-AF65-F5344CB8AC3E}">
        <p14:creationId xmlns:p14="http://schemas.microsoft.com/office/powerpoint/2010/main" val="38628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26E4-CFF0-F021-9E58-3605BFBC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 &amp; Key Concepts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8F749619-2827-3321-3E81-BC76EE238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565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8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Compression Ratio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</a:rPr>
              <a:t>Compressor and Combustor, Thermal Efficiency</a:t>
            </a:r>
          </a:p>
        </p:txBody>
      </p:sp>
      <p:pic>
        <p:nvPicPr>
          <p:cNvPr id="23" name="Picture 22" descr="Natural gas fired electrical power plant">
            <a:extLst>
              <a:ext uri="{FF2B5EF4-FFF2-40B4-BE49-F238E27FC236}">
                <a16:creationId xmlns:a16="http://schemas.microsoft.com/office/drawing/2014/main" id="{370C3169-6B19-996E-3E46-88A71FA7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99" r="38684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7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26E4-CFF0-F021-9E58-3605BFBC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Reasons to Increase or Decrease Bypass Ratio</a:t>
            </a:r>
          </a:p>
        </p:txBody>
      </p:sp>
      <p:pic>
        <p:nvPicPr>
          <p:cNvPr id="6" name="Picture 5" descr="Smoke from factory">
            <a:extLst>
              <a:ext uri="{FF2B5EF4-FFF2-40B4-BE49-F238E27FC236}">
                <a16:creationId xmlns:a16="http://schemas.microsoft.com/office/drawing/2014/main" id="{49A0D193-D473-5FF4-98BD-D2AAE203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54" r="2422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A82DF34-0F87-4A41-59D4-8A44105BA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1" y="2198914"/>
            <a:ext cx="6368142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 Bypass Ratio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Fuel Efficiency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Larger fans offer more efficient subsonic thrust (e.g.,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737-800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A320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Lower Emissions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Reduced fuel consumption leads to fewer emissions.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Trade-offs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Larger engine size, more drag, and weight.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Decrease Bypass Ratio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Faster Speeds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Ideal for high-speed applications like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military jets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F-35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Smaller fans provide higher thrust-to-weight ratios for supersonic speeds.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Trade-offs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Lower fuel efficiency at subsonic speeds.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7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Tradeoffs in Engine 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</a:rPr>
              <a:t>Compressor and Combustor, Thermal Efficiency</a:t>
            </a:r>
          </a:p>
        </p:txBody>
      </p:sp>
      <p:pic>
        <p:nvPicPr>
          <p:cNvPr id="5" name="Picture 4" descr="Steel machine">
            <a:extLst>
              <a:ext uri="{FF2B5EF4-FFF2-40B4-BE49-F238E27FC236}">
                <a16:creationId xmlns:a16="http://schemas.microsoft.com/office/drawing/2014/main" id="{322F8AD1-2724-5C25-73E4-488F66C8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01" r="19564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21146-6F98-10AF-8D68-E6055894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Limitations of Increasing Bypass Ratio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42A131-2684-A188-8732-66053B753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29999" y="4455621"/>
            <a:ext cx="4829101" cy="1238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tabLst/>
            </a:pPr>
            <a:r>
              <a:rPr kumimoji="0" lang="en-US" altLang="en-US" sz="800" b="1" i="0" u="none" strike="noStrik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Fan Diameter</a:t>
            </a:r>
            <a:r>
              <a:rPr kumimoji="0" lang="en-US" altLang="en-US" sz="800" b="0" i="0" u="none" strike="noStrik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Larger fans increase drag, aircraft weight, and structural complexity.</a:t>
            </a:r>
          </a:p>
          <a:p>
            <a:pPr marR="0" lvl="0" fontAlgn="base">
              <a:tabLst/>
            </a:pPr>
            <a:r>
              <a:rPr kumimoji="0" lang="en-US" altLang="en-US" sz="800" b="1" i="0" u="none" strike="noStrik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Weight and Drag</a:t>
            </a:r>
            <a:r>
              <a:rPr kumimoji="0" lang="en-US" altLang="en-US" sz="800" b="0" i="0" u="none" strike="noStrik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Larger engines require more structural support, impacting aircraft performance and fuel efficiency.</a:t>
            </a:r>
          </a:p>
          <a:p>
            <a:pPr marR="0" lvl="0" fontAlgn="base">
              <a:tabLst/>
            </a:pPr>
            <a:r>
              <a:rPr kumimoji="0" lang="en-US" altLang="en-US" sz="800" b="1" i="0" u="none" strike="noStrik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Aircraft Size Constraints</a:t>
            </a:r>
            <a:r>
              <a:rPr kumimoji="0" lang="en-US" altLang="en-US" sz="800" b="0" i="0" u="none" strike="noStrik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Larger engines may require modifications to existing aircraft designs, impacting aerodynamics and overall cost. </a:t>
            </a:r>
          </a:p>
        </p:txBody>
      </p:sp>
      <p:pic>
        <p:nvPicPr>
          <p:cNvPr id="21" name="Picture 20" descr="Plane in red circle">
            <a:extLst>
              <a:ext uri="{FF2B5EF4-FFF2-40B4-BE49-F238E27FC236}">
                <a16:creationId xmlns:a16="http://schemas.microsoft.com/office/drawing/2014/main" id="{617A2336-2A24-9B00-5C69-3E7E851D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0" r="19288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4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22EE9-E388-7A8F-DAE5-8EA7B606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Limiting Factors for Compression Ratio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F2D13C14-4D6F-68D7-366B-AC0DEE957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348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2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5F80-C863-F47F-5E77-CB071506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 &amp; Design Considerations</a:t>
            </a:r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9FAC0EFD-69E0-CD73-6557-9F9B46C8B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6890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895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</TotalTime>
  <Words>397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Retrospect</vt:lpstr>
      <vt:lpstr>Parcel</vt:lpstr>
      <vt:lpstr>Bypass &amp; Compression Ratio</vt:lpstr>
      <vt:lpstr>Bypass Ratio</vt:lpstr>
      <vt:lpstr>Introduction &amp; Key Concepts</vt:lpstr>
      <vt:lpstr>Compression Ratio</vt:lpstr>
      <vt:lpstr>Reasons to Increase or Decrease Bypass Ratio</vt:lpstr>
      <vt:lpstr>Tradeoffs in Engine Sizing</vt:lpstr>
      <vt:lpstr>Limitations of Increasing Bypass Ratio</vt:lpstr>
      <vt:lpstr>Limiting Factors for Compression Ratio</vt:lpstr>
      <vt:lpstr>Conclusion &amp; 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&amp; Compression Ratio</dc:title>
  <dc:creator>Colton Campbell</dc:creator>
  <cp:lastModifiedBy>Woiny Teka</cp:lastModifiedBy>
  <cp:revision>7</cp:revision>
  <dcterms:created xsi:type="dcterms:W3CDTF">2022-12-30T18:31:50Z</dcterms:created>
  <dcterms:modified xsi:type="dcterms:W3CDTF">2024-12-16T17:10:51Z</dcterms:modified>
</cp:coreProperties>
</file>