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3197" r:id="rId2"/>
    <p:sldId id="3199" r:id="rId3"/>
    <p:sldId id="3198" r:id="rId4"/>
    <p:sldId id="3200" r:id="rId5"/>
    <p:sldId id="414" r:id="rId6"/>
    <p:sldId id="3201" r:id="rId7"/>
    <p:sldId id="420" r:id="rId8"/>
    <p:sldId id="3211" r:id="rId9"/>
    <p:sldId id="418" r:id="rId10"/>
    <p:sldId id="3202" r:id="rId11"/>
    <p:sldId id="435" r:id="rId12"/>
    <p:sldId id="3212" r:id="rId13"/>
    <p:sldId id="3213" r:id="rId14"/>
    <p:sldId id="483"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5">
          <p15:clr>
            <a:srgbClr val="A4A3A4"/>
          </p15:clr>
        </p15:guide>
        <p15:guide id="2" orient="horz" pos="950">
          <p15:clr>
            <a:srgbClr val="A4A3A4"/>
          </p15:clr>
        </p15:guide>
        <p15:guide id="3" pos="688">
          <p15:clr>
            <a:srgbClr val="A4A3A4"/>
          </p15:clr>
        </p15:guide>
        <p15:guide id="4" pos="7015">
          <p15:clr>
            <a:srgbClr val="A4A3A4"/>
          </p15:clr>
        </p15:guide>
        <p15:guide id="5" orient="horz" pos="3748">
          <p15:clr>
            <a:srgbClr val="A4A3A4"/>
          </p15:clr>
        </p15:guide>
        <p15:guide id="6" pos="3840">
          <p15:clr>
            <a:srgbClr val="A4A3A4"/>
          </p15:clr>
        </p15:guide>
      </p15:sldGuideLst>
    </p:ext>
    <p:ext uri="{2D200454-40CA-4A62-9FC3-DE9A4176ACB9}">
      <p15:notesGuideLst xmlns:p15="http://schemas.microsoft.com/office/powerpoint/2012/main">
        <p15:guide id="1" orient="horz" pos="283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0978CE-6DD6-43A1-B7EA-B41C5195A7AD}" v="838" dt="2024-11-26T04:42:19.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6" autoAdjust="0"/>
    <p:restoredTop sz="96314" autoAdjust="0"/>
  </p:normalViewPr>
  <p:slideViewPr>
    <p:cSldViewPr snapToGrid="0" showGuides="1">
      <p:cViewPr varScale="1">
        <p:scale>
          <a:sx n="101" d="100"/>
          <a:sy n="101" d="100"/>
        </p:scale>
        <p:origin x="150" y="180"/>
      </p:cViewPr>
      <p:guideLst>
        <p:guide orient="horz" pos="2125"/>
        <p:guide orient="horz" pos="950"/>
        <p:guide pos="688"/>
        <p:guide pos="7015"/>
        <p:guide orient="horz" pos="3748"/>
        <p:guide pos="3840"/>
      </p:guideLst>
    </p:cSldViewPr>
  </p:slideViewPr>
  <p:notesTextViewPr>
    <p:cViewPr>
      <p:scale>
        <a:sx n="1" d="1"/>
        <a:sy n="1" d="1"/>
      </p:scale>
      <p:origin x="0" y="0"/>
    </p:cViewPr>
  </p:notesTextViewPr>
  <p:notesViewPr>
    <p:cSldViewPr snapToGrid="0" showGuides="1">
      <p:cViewPr varScale="1">
        <p:scale>
          <a:sx n="120" d="100"/>
          <a:sy n="120" d="100"/>
        </p:scale>
        <p:origin x="3570" y="120"/>
      </p:cViewPr>
      <p:guideLst>
        <p:guide orient="horz" pos="2833"/>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486A6F3-B332-450B-F037-A2D92CFBB3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6E3A474-C497-1573-D599-DF29AAB55A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1C2CA6-681F-491D-AD05-77EE35964408}" type="datetimeFigureOut">
              <a:rPr lang="zh-CN" altLang="en-US" smtClean="0"/>
              <a:t>2024/11/26</a:t>
            </a:fld>
            <a:endParaRPr lang="zh-CN" altLang="en-US"/>
          </a:p>
        </p:txBody>
      </p:sp>
      <p:sp>
        <p:nvSpPr>
          <p:cNvPr id="4" name="页脚占位符 3">
            <a:extLst>
              <a:ext uri="{FF2B5EF4-FFF2-40B4-BE49-F238E27FC236}">
                <a16:creationId xmlns:a16="http://schemas.microsoft.com/office/drawing/2014/main" id="{7A3A605B-61C4-5D0B-BF4E-A6BC8B3A71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EDD34FE2-C024-4345-D689-660310F687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E784F0-DF4A-4C03-9EE0-877BA15E9F12}" type="slidenum">
              <a:rPr lang="zh-CN" altLang="en-US" smtClean="0"/>
              <a:t>‹#›</a:t>
            </a:fld>
            <a:endParaRPr lang="zh-CN" altLang="en-US"/>
          </a:p>
        </p:txBody>
      </p:sp>
    </p:spTree>
    <p:extLst>
      <p:ext uri="{BB962C8B-B14F-4D97-AF65-F5344CB8AC3E}">
        <p14:creationId xmlns:p14="http://schemas.microsoft.com/office/powerpoint/2010/main" val="33480120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F4F39D6B-3B0B-46FE-B8BE-0F0A56ED4D23}"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F051B22D-B9B7-460C-AFF5-E4A2A2B766A2}" type="slidenum">
              <a:rPr lang="zh-CN" altLang="en-US" smtClean="0"/>
              <a:t>‹#›</a:t>
            </a:fld>
            <a:endParaRPr lang="zh-CN" altLang="en-US"/>
          </a:p>
        </p:txBody>
      </p:sp>
    </p:spTree>
    <p:extLst>
      <p:ext uri="{BB962C8B-B14F-4D97-AF65-F5344CB8AC3E}">
        <p14:creationId xmlns:p14="http://schemas.microsoft.com/office/powerpoint/2010/main" val="240187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26D5307-9AB0-4C93-817A-B080F41B1CBD}" type="slidenum">
              <a:rPr lang="zh-CN" altLang="en-US" smtClean="0"/>
              <a:t>3</a:t>
            </a:fld>
            <a:endParaRPr lang="zh-CN" altLang="en-US"/>
          </a:p>
        </p:txBody>
      </p:sp>
    </p:spTree>
    <p:extLst>
      <p:ext uri="{BB962C8B-B14F-4D97-AF65-F5344CB8AC3E}">
        <p14:creationId xmlns:p14="http://schemas.microsoft.com/office/powerpoint/2010/main" val="4014362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EA0BA4-40FD-4B3F-A60C-23EAB0DE1537}" type="slidenum">
              <a:rPr lang="zh-CN" altLang="en-US" smtClean="0"/>
              <a:t>5</a:t>
            </a:fld>
            <a:endParaRPr lang="zh-CN" altLang="en-US"/>
          </a:p>
        </p:txBody>
      </p:sp>
    </p:spTree>
    <p:extLst>
      <p:ext uri="{BB962C8B-B14F-4D97-AF65-F5344CB8AC3E}">
        <p14:creationId xmlns:p14="http://schemas.microsoft.com/office/powerpoint/2010/main" val="2025374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A17451-9F98-46FF-B4BB-5EE8B7E7B2F9}" type="slidenum">
              <a:rPr lang="zh-CN" altLang="en-US" smtClean="0"/>
              <a:t>7</a:t>
            </a:fld>
            <a:endParaRPr lang="zh-CN" altLang="en-US"/>
          </a:p>
        </p:txBody>
      </p:sp>
    </p:spTree>
    <p:extLst>
      <p:ext uri="{BB962C8B-B14F-4D97-AF65-F5344CB8AC3E}">
        <p14:creationId xmlns:p14="http://schemas.microsoft.com/office/powerpoint/2010/main" val="651130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C20FF-1735-8B86-4110-5FBCADDD0A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A7F54F-D648-6425-0830-DC77C2A3387F}"/>
              </a:ext>
            </a:extLst>
          </p:cNvPr>
          <p:cNvSpPr>
            <a:spLocks noGrp="1" noRot="1" noChangeAspect="1"/>
          </p:cNvSpPr>
          <p:nvPr>
            <p:ph type="sldImg"/>
          </p:nvPr>
        </p:nvSpPr>
        <p:spPr>
          <a:xfrm>
            <a:off x="381000" y="685800"/>
            <a:ext cx="6096000" cy="3429000"/>
          </a:xfrm>
        </p:spPr>
      </p:sp>
      <p:sp>
        <p:nvSpPr>
          <p:cNvPr id="3" name="备注占位符 2">
            <a:extLst>
              <a:ext uri="{FF2B5EF4-FFF2-40B4-BE49-F238E27FC236}">
                <a16:creationId xmlns:a16="http://schemas.microsoft.com/office/drawing/2014/main" id="{CD3A9759-0115-F771-0DD6-579A6666656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B643780-0ACB-BD9F-0E7D-0FD8CD749029}"/>
              </a:ext>
            </a:extLst>
          </p:cNvPr>
          <p:cNvSpPr>
            <a:spLocks noGrp="1"/>
          </p:cNvSpPr>
          <p:nvPr>
            <p:ph type="sldNum" sz="quarter" idx="10"/>
          </p:nvPr>
        </p:nvSpPr>
        <p:spPr/>
        <p:txBody>
          <a:bodyPr/>
          <a:lstStyle/>
          <a:p>
            <a:fld id="{29EA0BA4-40FD-4B3F-A60C-23EAB0DE1537}" type="slidenum">
              <a:rPr lang="zh-CN" altLang="en-US" smtClean="0"/>
              <a:t>8</a:t>
            </a:fld>
            <a:endParaRPr lang="zh-CN" altLang="en-US"/>
          </a:p>
        </p:txBody>
      </p:sp>
    </p:spTree>
    <p:extLst>
      <p:ext uri="{BB962C8B-B14F-4D97-AF65-F5344CB8AC3E}">
        <p14:creationId xmlns:p14="http://schemas.microsoft.com/office/powerpoint/2010/main" val="339186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9EA0BA4-40FD-4B3F-A60C-23EAB0DE1537}" type="slidenum">
              <a:rPr lang="zh-CN" altLang="en-US" smtClean="0"/>
              <a:t>9</a:t>
            </a:fld>
            <a:endParaRPr lang="zh-CN" altLang="en-US"/>
          </a:p>
        </p:txBody>
      </p:sp>
    </p:spTree>
    <p:extLst>
      <p:ext uri="{BB962C8B-B14F-4D97-AF65-F5344CB8AC3E}">
        <p14:creationId xmlns:p14="http://schemas.microsoft.com/office/powerpoint/2010/main" val="2950926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extLst>
      <p:ext uri="{BB962C8B-B14F-4D97-AF65-F5344CB8AC3E}">
        <p14:creationId xmlns:p14="http://schemas.microsoft.com/office/powerpoint/2010/main" val="1521044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1E8BB56-C91A-4686-86AB-B565F83924C3}" type="slidenum">
              <a:rPr lang="zh-CN" altLang="en-US" smtClean="0"/>
              <a:t>14</a:t>
            </a:fld>
            <a:endParaRPr lang="zh-CN" altLang="en-US"/>
          </a:p>
        </p:txBody>
      </p:sp>
    </p:spTree>
    <p:extLst>
      <p:ext uri="{BB962C8B-B14F-4D97-AF65-F5344CB8AC3E}">
        <p14:creationId xmlns:p14="http://schemas.microsoft.com/office/powerpoint/2010/main" val="2630221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9E9A40-DF1F-C0E3-CE56-C25CA8A4BB5F}"/>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9874975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2">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中⼭⼤学的辉煌历史与红⾊基因</a:t>
            </a:r>
          </a:p>
        </p:txBody>
      </p:sp>
      <p:sp>
        <p:nvSpPr>
          <p:cNvPr id="9" name="文本占位符 8">
            <a:extLst>
              <a:ext uri="{FF2B5EF4-FFF2-40B4-BE49-F238E27FC236}">
                <a16:creationId xmlns:a16="http://schemas.microsoft.com/office/drawing/2014/main" id="{F5B242B5-D3B6-8AE5-CC9F-3DE3FB4C06B0}"/>
              </a:ext>
            </a:extLst>
          </p:cNvPr>
          <p:cNvSpPr>
            <a:spLocks noGrp="1"/>
          </p:cNvSpPr>
          <p:nvPr>
            <p:ph type="body" sz="quarter" idx="10"/>
          </p:nvPr>
        </p:nvSpPr>
        <p:spPr>
          <a:xfrm>
            <a:off x="600075" y="1378406"/>
            <a:ext cx="10991850" cy="4897386"/>
          </a:xfrm>
          <a:prstGeom prst="rect">
            <a:avLst/>
          </a:prstGeom>
        </p:spPr>
        <p:txBody>
          <a:bodyPr/>
          <a:lstStyle>
            <a:lvl1pPr marL="0" indent="0">
              <a:buNone/>
              <a:defRPr/>
            </a:lvl1pPr>
            <a:lvl5pPr marL="1828800" indent="0">
              <a:buNone/>
              <a:defRPr/>
            </a:lvl5pPr>
          </a:lstStyle>
          <a:p>
            <a:pPr lvl="0"/>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2">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中⼭⼤学的辉煌历史与红⾊基因</a:t>
            </a:r>
          </a:p>
        </p:txBody>
      </p:sp>
      <p:sp>
        <p:nvSpPr>
          <p:cNvPr id="2" name="Aitds6">
            <a:extLst>
              <a:ext uri="{FF2B5EF4-FFF2-40B4-BE49-F238E27FC236}">
                <a16:creationId xmlns:a16="http://schemas.microsoft.com/office/drawing/2014/main" id="{937918CF-F006-42EE-695A-C00ABAE64996}"/>
              </a:ext>
            </a:extLst>
          </p:cNvPr>
          <p:cNvSpPr/>
          <p:nvPr userDrawn="1"/>
        </p:nvSpPr>
        <p:spPr>
          <a:xfrm>
            <a:off x="3519183" y="1302581"/>
            <a:ext cx="5142858" cy="609600"/>
          </a:xfrm>
          <a:prstGeom prst="round2DiagRect">
            <a:avLst>
              <a:gd name="adj1" fmla="val 0"/>
              <a:gd name="adj2" fmla="val 0"/>
            </a:avLst>
          </a:prstGeom>
          <a:solidFill>
            <a:srgbClr val="C00000"/>
          </a:solidFill>
          <a:ln w="12700" cap="flat" cmpd="sng" algn="ctr">
            <a:noFill/>
            <a:prstDash val="solid"/>
            <a:miter lim="800000"/>
          </a:ln>
          <a:effectLst/>
        </p:spPr>
        <p:txBody>
          <a:bodyPr rtlCol="0" anchor="ctr"/>
          <a:lstStyle/>
          <a:p>
            <a:pPr lvl="0" algn="ctr">
              <a:defRPr/>
            </a:pPr>
            <a:endParaRPr lang="zh-CN" altLang="en-US" sz="3200" kern="0">
              <a:solidFill>
                <a:srgbClr val="FFFFFF"/>
              </a:solidFill>
              <a:effectLst>
                <a:outerShdw blurRad="38100" dist="38100" dir="2700000" algn="tl">
                  <a:srgbClr val="000000">
                    <a:alpha val="43137"/>
                  </a:srgbClr>
                </a:outerShdw>
              </a:effectLst>
              <a:cs typeface="+mn-ea"/>
              <a:sym typeface="+mn-lt"/>
            </a:endParaRPr>
          </a:p>
        </p:txBody>
      </p:sp>
      <p:sp>
        <p:nvSpPr>
          <p:cNvPr id="3" name="文本占位符 15">
            <a:extLst>
              <a:ext uri="{FF2B5EF4-FFF2-40B4-BE49-F238E27FC236}">
                <a16:creationId xmlns:a16="http://schemas.microsoft.com/office/drawing/2014/main" id="{7588F93F-FBA6-DB5A-87A7-F1336732EDE3}"/>
              </a:ext>
            </a:extLst>
          </p:cNvPr>
          <p:cNvSpPr>
            <a:spLocks noGrp="1"/>
          </p:cNvSpPr>
          <p:nvPr>
            <p:ph type="body" sz="quarter" idx="10"/>
          </p:nvPr>
        </p:nvSpPr>
        <p:spPr>
          <a:xfrm>
            <a:off x="3609975" y="1343025"/>
            <a:ext cx="4924425" cy="466725"/>
          </a:xfrm>
          <a:prstGeom prst="rect">
            <a:avLst/>
          </a:prstGeom>
        </p:spPr>
        <p:txBody>
          <a:bodyPr/>
          <a:lstStyle>
            <a:lvl1pPr marL="0" indent="0" algn="ctr">
              <a:buNone/>
              <a:defRPr b="1">
                <a:solidFill>
                  <a:schemeClr val="bg1"/>
                </a:solidFill>
                <a:latin typeface="黑体" panose="02010609060101010101" pitchFamily="49" charset="-122"/>
                <a:ea typeface="黑体" panose="02010609060101010101" pitchFamily="49" charset="-122"/>
              </a:defRPr>
            </a:lvl1pPr>
          </a:lstStyle>
          <a:p>
            <a:pPr lvl="0"/>
            <a:endParaRPr lang="zh-CN" altLang="en-US" dirty="0"/>
          </a:p>
        </p:txBody>
      </p:sp>
      <p:sp>
        <p:nvSpPr>
          <p:cNvPr id="4" name="文本占位符 8">
            <a:extLst>
              <a:ext uri="{FF2B5EF4-FFF2-40B4-BE49-F238E27FC236}">
                <a16:creationId xmlns:a16="http://schemas.microsoft.com/office/drawing/2014/main" id="{D0B88705-1033-7A60-25DD-4FB4DE47402B}"/>
              </a:ext>
            </a:extLst>
          </p:cNvPr>
          <p:cNvSpPr>
            <a:spLocks noGrp="1"/>
          </p:cNvSpPr>
          <p:nvPr>
            <p:ph type="body" sz="quarter" idx="11"/>
          </p:nvPr>
        </p:nvSpPr>
        <p:spPr>
          <a:xfrm>
            <a:off x="600075" y="2282038"/>
            <a:ext cx="10991850" cy="3993753"/>
          </a:xfrm>
          <a:prstGeom prst="rect">
            <a:avLst/>
          </a:prstGeom>
        </p:spPr>
        <p:txBody>
          <a:bodyPr/>
          <a:lstStyle>
            <a:lvl1pPr marL="0" indent="0">
              <a:buNone/>
              <a:defRPr/>
            </a:lvl1pPr>
            <a:lvl5pPr marL="1828800" indent="0">
              <a:buNone/>
              <a:defRPr/>
            </a:lvl5pPr>
          </a:lstStyle>
          <a:p>
            <a:pPr lvl="0"/>
            <a:endParaRPr lang="zh-CN" altLang="en-US" dirty="0"/>
          </a:p>
        </p:txBody>
      </p:sp>
    </p:spTree>
    <p:extLst>
      <p:ext uri="{BB962C8B-B14F-4D97-AF65-F5344CB8AC3E}">
        <p14:creationId xmlns:p14="http://schemas.microsoft.com/office/powerpoint/2010/main" val="465800003"/>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3">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4" name="文本框 21"/>
          <p:cNvSpPr txBox="1">
            <a:spLocks noChangeArrowheads="1"/>
          </p:cNvSpPr>
          <p:nvPr userDrawn="1"/>
        </p:nvSpPr>
        <p:spPr bwMode="auto">
          <a:xfrm>
            <a:off x="1517147" y="338189"/>
            <a:ext cx="6340978"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习近平贺信对中⼭⼤学未来发展的启⽰</a:t>
            </a:r>
          </a:p>
        </p:txBody>
      </p:sp>
      <p:sp>
        <p:nvSpPr>
          <p:cNvPr id="2" name="文本占位符 8">
            <a:extLst>
              <a:ext uri="{FF2B5EF4-FFF2-40B4-BE49-F238E27FC236}">
                <a16:creationId xmlns:a16="http://schemas.microsoft.com/office/drawing/2014/main" id="{9261A49E-7C62-E0F3-95AB-767936B22B48}"/>
              </a:ext>
            </a:extLst>
          </p:cNvPr>
          <p:cNvSpPr>
            <a:spLocks noGrp="1"/>
          </p:cNvSpPr>
          <p:nvPr>
            <p:ph type="body" sz="quarter" idx="10"/>
          </p:nvPr>
        </p:nvSpPr>
        <p:spPr>
          <a:xfrm>
            <a:off x="600075" y="1378406"/>
            <a:ext cx="10991850" cy="4897386"/>
          </a:xfrm>
          <a:prstGeom prst="rect">
            <a:avLst/>
          </a:prstGeom>
        </p:spPr>
        <p:txBody>
          <a:bodyPr/>
          <a:lstStyle>
            <a:lvl1pPr marL="0" indent="0">
              <a:buNone/>
              <a:defRPr/>
            </a:lvl1pPr>
            <a:lvl5pPr marL="1828800" indent="0">
              <a:buNone/>
              <a:defRPr/>
            </a:lvl5pPr>
          </a:lstStyle>
          <a:p>
            <a:pPr lvl="0"/>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3">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4" name="文本框 21"/>
          <p:cNvSpPr txBox="1">
            <a:spLocks noChangeArrowheads="1"/>
          </p:cNvSpPr>
          <p:nvPr userDrawn="1"/>
        </p:nvSpPr>
        <p:spPr bwMode="auto">
          <a:xfrm>
            <a:off x="1517147" y="338189"/>
            <a:ext cx="6340978" cy="46166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习近平贺信对中⼭⼤学未来发展的启⽰</a:t>
            </a:r>
          </a:p>
        </p:txBody>
      </p:sp>
      <p:sp>
        <p:nvSpPr>
          <p:cNvPr id="2" name="Aitds6">
            <a:extLst>
              <a:ext uri="{FF2B5EF4-FFF2-40B4-BE49-F238E27FC236}">
                <a16:creationId xmlns:a16="http://schemas.microsoft.com/office/drawing/2014/main" id="{785BE0F2-9EF6-A733-9EE4-C08DD884886E}"/>
              </a:ext>
            </a:extLst>
          </p:cNvPr>
          <p:cNvSpPr/>
          <p:nvPr userDrawn="1"/>
        </p:nvSpPr>
        <p:spPr>
          <a:xfrm>
            <a:off x="3519183" y="1302581"/>
            <a:ext cx="5142858" cy="609600"/>
          </a:xfrm>
          <a:prstGeom prst="round2DiagRect">
            <a:avLst>
              <a:gd name="adj1" fmla="val 0"/>
              <a:gd name="adj2" fmla="val 0"/>
            </a:avLst>
          </a:prstGeom>
          <a:solidFill>
            <a:srgbClr val="C00000"/>
          </a:solidFill>
          <a:ln w="12700" cap="flat" cmpd="sng" algn="ctr">
            <a:noFill/>
            <a:prstDash val="solid"/>
            <a:miter lim="800000"/>
          </a:ln>
          <a:effectLst/>
        </p:spPr>
        <p:txBody>
          <a:bodyPr rtlCol="0" anchor="ctr"/>
          <a:lstStyle/>
          <a:p>
            <a:pPr lvl="0" algn="ctr">
              <a:defRPr/>
            </a:pPr>
            <a:endParaRPr lang="zh-CN" altLang="en-US" sz="3200" kern="0">
              <a:solidFill>
                <a:srgbClr val="FFFFFF"/>
              </a:solidFill>
              <a:effectLst>
                <a:outerShdw blurRad="38100" dist="38100" dir="2700000" algn="tl">
                  <a:srgbClr val="000000">
                    <a:alpha val="43137"/>
                  </a:srgbClr>
                </a:outerShdw>
              </a:effectLst>
              <a:cs typeface="+mn-ea"/>
              <a:sym typeface="+mn-lt"/>
            </a:endParaRPr>
          </a:p>
        </p:txBody>
      </p:sp>
      <p:sp>
        <p:nvSpPr>
          <p:cNvPr id="3" name="文本占位符 15">
            <a:extLst>
              <a:ext uri="{FF2B5EF4-FFF2-40B4-BE49-F238E27FC236}">
                <a16:creationId xmlns:a16="http://schemas.microsoft.com/office/drawing/2014/main" id="{BFDCE759-DD83-7245-7CFD-196BBEC51731}"/>
              </a:ext>
            </a:extLst>
          </p:cNvPr>
          <p:cNvSpPr>
            <a:spLocks noGrp="1"/>
          </p:cNvSpPr>
          <p:nvPr>
            <p:ph type="body" sz="quarter" idx="10"/>
          </p:nvPr>
        </p:nvSpPr>
        <p:spPr>
          <a:xfrm>
            <a:off x="3609975" y="1343025"/>
            <a:ext cx="4924425" cy="466725"/>
          </a:xfrm>
          <a:prstGeom prst="rect">
            <a:avLst/>
          </a:prstGeom>
        </p:spPr>
        <p:txBody>
          <a:bodyPr/>
          <a:lstStyle>
            <a:lvl1pPr marL="0" indent="0" algn="ctr">
              <a:buNone/>
              <a:defRPr b="1">
                <a:solidFill>
                  <a:schemeClr val="bg1"/>
                </a:solidFill>
                <a:latin typeface="黑体" panose="02010609060101010101" pitchFamily="49" charset="-122"/>
                <a:ea typeface="黑体" panose="02010609060101010101" pitchFamily="49" charset="-122"/>
              </a:defRPr>
            </a:lvl1pPr>
          </a:lstStyle>
          <a:p>
            <a:pPr lvl="0"/>
            <a:endParaRPr lang="zh-CN" altLang="en-US" dirty="0"/>
          </a:p>
        </p:txBody>
      </p:sp>
      <p:sp>
        <p:nvSpPr>
          <p:cNvPr id="4" name="文本占位符 8">
            <a:extLst>
              <a:ext uri="{FF2B5EF4-FFF2-40B4-BE49-F238E27FC236}">
                <a16:creationId xmlns:a16="http://schemas.microsoft.com/office/drawing/2014/main" id="{42C5F394-91FE-AB08-41AF-B3021C3C649D}"/>
              </a:ext>
            </a:extLst>
          </p:cNvPr>
          <p:cNvSpPr>
            <a:spLocks noGrp="1"/>
          </p:cNvSpPr>
          <p:nvPr>
            <p:ph type="body" sz="quarter" idx="11"/>
          </p:nvPr>
        </p:nvSpPr>
        <p:spPr>
          <a:xfrm>
            <a:off x="600075" y="2282038"/>
            <a:ext cx="10991850" cy="3993753"/>
          </a:xfrm>
          <a:prstGeom prst="rect">
            <a:avLst/>
          </a:prstGeom>
        </p:spPr>
        <p:txBody>
          <a:bodyPr/>
          <a:lstStyle>
            <a:lvl1pPr marL="0" indent="0">
              <a:buNone/>
              <a:defRPr/>
            </a:lvl1pPr>
            <a:lvl5pPr marL="1828800" indent="0">
              <a:buNone/>
              <a:defRPr/>
            </a:lvl5pPr>
          </a:lstStyle>
          <a:p>
            <a:pPr lvl="0"/>
            <a:endParaRPr lang="zh-CN" altLang="en-US" dirty="0"/>
          </a:p>
        </p:txBody>
      </p:sp>
    </p:spTree>
    <p:extLst>
      <p:ext uri="{BB962C8B-B14F-4D97-AF65-F5344CB8AC3E}">
        <p14:creationId xmlns:p14="http://schemas.microsoft.com/office/powerpoint/2010/main" val="2622890098"/>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3" name="图片 2" descr="图片包含 橙子, 女人, 站, 男人&#10;&#10;描述已自动生成"/>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13" name="矩形 83"/>
          <p:cNvSpPr>
            <a:spLocks noChangeArrowheads="1"/>
          </p:cNvSpPr>
          <p:nvPr userDrawn="1"/>
        </p:nvSpPr>
        <p:spPr bwMode="auto">
          <a:xfrm>
            <a:off x="5331496" y="2047068"/>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a:ea typeface="微软雅黑" panose="020B0503020204020204" pitchFamily="34" charset="-122"/>
                <a:cs typeface="+mn-ea"/>
              </a:rPr>
              <a:t>坚定理想信念，时刻不忘党史</a:t>
            </a:r>
          </a:p>
        </p:txBody>
      </p:sp>
      <p:sp>
        <p:nvSpPr>
          <p:cNvPr id="15" name="矩形 83"/>
          <p:cNvSpPr>
            <a:spLocks noChangeArrowheads="1"/>
          </p:cNvSpPr>
          <p:nvPr userDrawn="1"/>
        </p:nvSpPr>
        <p:spPr bwMode="auto">
          <a:xfrm>
            <a:off x="5331496" y="2876095"/>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sp>
        <p:nvSpPr>
          <p:cNvPr id="17" name="矩形 83"/>
          <p:cNvSpPr>
            <a:spLocks noChangeArrowheads="1"/>
          </p:cNvSpPr>
          <p:nvPr userDrawn="1"/>
        </p:nvSpPr>
        <p:spPr bwMode="auto">
          <a:xfrm>
            <a:off x="5331496" y="3703432"/>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Tree>
    <p:extLst>
      <p:ext uri="{BB962C8B-B14F-4D97-AF65-F5344CB8AC3E}">
        <p14:creationId xmlns:p14="http://schemas.microsoft.com/office/powerpoint/2010/main" val="87749802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791835-D310-5055-9D26-93D0A24C53B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grpSp>
        <p:nvGrpSpPr>
          <p:cNvPr id="4" name="Aitds2">
            <a:extLst>
              <a:ext uri="{FF2B5EF4-FFF2-40B4-BE49-F238E27FC236}">
                <a16:creationId xmlns:a16="http://schemas.microsoft.com/office/drawing/2014/main" id="{AD4F8982-06F1-0FB4-7F11-F743C765541C}"/>
              </a:ext>
            </a:extLst>
          </p:cNvPr>
          <p:cNvGrpSpPr/>
          <p:nvPr userDrawn="1"/>
        </p:nvGrpSpPr>
        <p:grpSpPr>
          <a:xfrm>
            <a:off x="4118742" y="953421"/>
            <a:ext cx="990879" cy="986461"/>
            <a:chOff x="4006579" y="710660"/>
            <a:chExt cx="1090345" cy="1085485"/>
          </a:xfrm>
        </p:grpSpPr>
        <p:sp>
          <p:nvSpPr>
            <p:cNvPr id="5" name="Aitds2-1">
              <a:extLst>
                <a:ext uri="{FF2B5EF4-FFF2-40B4-BE49-F238E27FC236}">
                  <a16:creationId xmlns:a16="http://schemas.microsoft.com/office/drawing/2014/main" id="{F0D53356-E0EF-C7D2-4F89-6A62BFD0F6C0}"/>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6" name="Aitds2-2">
              <a:extLst>
                <a:ext uri="{FF2B5EF4-FFF2-40B4-BE49-F238E27FC236}">
                  <a16:creationId xmlns:a16="http://schemas.microsoft.com/office/drawing/2014/main" id="{EF62DB08-BAB9-946B-E1BC-930F2B1FDCD1}"/>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7" name="Aitds2-3">
              <a:extLst>
                <a:ext uri="{FF2B5EF4-FFF2-40B4-BE49-F238E27FC236}">
                  <a16:creationId xmlns:a16="http://schemas.microsoft.com/office/drawing/2014/main" id="{46FFEDE8-7B8B-4C94-2033-70E5FA7AE2D7}"/>
                </a:ext>
              </a:extLst>
            </p:cNvPr>
            <p:cNvSpPr/>
            <p:nvPr/>
          </p:nvSpPr>
          <p:spPr>
            <a:xfrm>
              <a:off x="4048873" y="811338"/>
              <a:ext cx="979958" cy="777701"/>
            </a:xfrm>
            <a:prstGeom prst="rect">
              <a:avLst/>
            </a:prstGeom>
          </p:spPr>
          <p:txBody>
            <a:bodyPr wrap="square">
              <a:spAutoFit/>
            </a:bodyPr>
            <a:lstStyle/>
            <a:p>
              <a:pPr algn="ctr" defTabSz="685800">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前</a:t>
              </a:r>
            </a:p>
          </p:txBody>
        </p:sp>
      </p:grpSp>
      <p:cxnSp>
        <p:nvCxnSpPr>
          <p:cNvPr id="8" name="Aitds3">
            <a:extLst>
              <a:ext uri="{FF2B5EF4-FFF2-40B4-BE49-F238E27FC236}">
                <a16:creationId xmlns:a16="http://schemas.microsoft.com/office/drawing/2014/main" id="{3DBFC5D7-8031-241E-C968-54D932ACFC8A}"/>
              </a:ext>
            </a:extLst>
          </p:cNvPr>
          <p:cNvCxnSpPr/>
          <p:nvPr userDrawn="1"/>
        </p:nvCxnSpPr>
        <p:spPr>
          <a:xfrm flipV="1">
            <a:off x="1434429" y="2176394"/>
            <a:ext cx="8406064" cy="160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Aitds5">
            <a:extLst>
              <a:ext uri="{FF2B5EF4-FFF2-40B4-BE49-F238E27FC236}">
                <a16:creationId xmlns:a16="http://schemas.microsoft.com/office/drawing/2014/main" id="{672E8F74-C87B-6313-A858-8A59351B6D34}"/>
              </a:ext>
            </a:extLst>
          </p:cNvPr>
          <p:cNvGrpSpPr/>
          <p:nvPr userDrawn="1"/>
        </p:nvGrpSpPr>
        <p:grpSpPr>
          <a:xfrm>
            <a:off x="5300283" y="968908"/>
            <a:ext cx="990879" cy="986461"/>
            <a:chOff x="4006579" y="710660"/>
            <a:chExt cx="1090345" cy="1085485"/>
          </a:xfrm>
        </p:grpSpPr>
        <p:sp>
          <p:nvSpPr>
            <p:cNvPr id="10" name="Aitds5-1">
              <a:extLst>
                <a:ext uri="{FF2B5EF4-FFF2-40B4-BE49-F238E27FC236}">
                  <a16:creationId xmlns:a16="http://schemas.microsoft.com/office/drawing/2014/main" id="{5D2871FB-5810-1366-7AE3-79BB50E5A046}"/>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1" name="Aitds5-2">
              <a:extLst>
                <a:ext uri="{FF2B5EF4-FFF2-40B4-BE49-F238E27FC236}">
                  <a16:creationId xmlns:a16="http://schemas.microsoft.com/office/drawing/2014/main" id="{284469E5-41BA-3971-DE8F-BA2A9A2D254D}"/>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2" name="Aitds5-3">
              <a:extLst>
                <a:ext uri="{FF2B5EF4-FFF2-40B4-BE49-F238E27FC236}">
                  <a16:creationId xmlns:a16="http://schemas.microsoft.com/office/drawing/2014/main" id="{763DBB4C-12D6-D8EA-0424-15990DC9435B}"/>
                </a:ext>
              </a:extLst>
            </p:cNvPr>
            <p:cNvSpPr/>
            <p:nvPr/>
          </p:nvSpPr>
          <p:spPr>
            <a:xfrm>
              <a:off x="4061773" y="846967"/>
              <a:ext cx="979958" cy="777701"/>
            </a:xfrm>
            <a:prstGeom prst="rect">
              <a:avLst/>
            </a:prstGeom>
          </p:spPr>
          <p:txBody>
            <a:bodyPr wrap="square">
              <a:spAutoFit/>
            </a:bodyPr>
            <a:lstStyle/>
            <a:p>
              <a:pPr lvl="0" algn="ctr">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言</a:t>
              </a:r>
            </a:p>
          </p:txBody>
        </p:sp>
      </p:grpSp>
      <p:grpSp>
        <p:nvGrpSpPr>
          <p:cNvPr id="13" name="Aitds6">
            <a:extLst>
              <a:ext uri="{FF2B5EF4-FFF2-40B4-BE49-F238E27FC236}">
                <a16:creationId xmlns:a16="http://schemas.microsoft.com/office/drawing/2014/main" id="{918B94D5-5191-5339-5694-2FEB6EEF6E2B}"/>
              </a:ext>
            </a:extLst>
          </p:cNvPr>
          <p:cNvGrpSpPr/>
          <p:nvPr userDrawn="1"/>
        </p:nvGrpSpPr>
        <p:grpSpPr>
          <a:xfrm>
            <a:off x="6431022" y="984660"/>
            <a:ext cx="990879" cy="986461"/>
            <a:chOff x="4006579" y="710660"/>
            <a:chExt cx="1090345" cy="1085485"/>
          </a:xfrm>
        </p:grpSpPr>
        <p:sp>
          <p:nvSpPr>
            <p:cNvPr id="14" name="Aitds6-1">
              <a:extLst>
                <a:ext uri="{FF2B5EF4-FFF2-40B4-BE49-F238E27FC236}">
                  <a16:creationId xmlns:a16="http://schemas.microsoft.com/office/drawing/2014/main" id="{0AC7D9FA-A981-DBC4-F6D8-A82EA19E0D02}"/>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5" name="Aitds6-2">
              <a:extLst>
                <a:ext uri="{FF2B5EF4-FFF2-40B4-BE49-F238E27FC236}">
                  <a16:creationId xmlns:a16="http://schemas.microsoft.com/office/drawing/2014/main" id="{6A333991-26EA-63A0-0477-DC405D17D8E6}"/>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6" name="Aitds6-3">
              <a:extLst>
                <a:ext uri="{FF2B5EF4-FFF2-40B4-BE49-F238E27FC236}">
                  <a16:creationId xmlns:a16="http://schemas.microsoft.com/office/drawing/2014/main" id="{7B9F1362-BA5B-6391-2044-4D1444F67EB5}"/>
                </a:ext>
              </a:extLst>
            </p:cNvPr>
            <p:cNvSpPr/>
            <p:nvPr/>
          </p:nvSpPr>
          <p:spPr>
            <a:xfrm>
              <a:off x="4061773" y="846967"/>
              <a:ext cx="979958" cy="777701"/>
            </a:xfrm>
            <a:prstGeom prst="rect">
              <a:avLst/>
            </a:prstGeom>
          </p:spPr>
          <p:txBody>
            <a:bodyPr wrap="square">
              <a:spAutoFit/>
            </a:bodyPr>
            <a:lstStyle/>
            <a:p>
              <a:pPr algn="ctr" defTabSz="685800">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语</a:t>
              </a:r>
            </a:p>
          </p:txBody>
        </p:sp>
      </p:grpSp>
      <p:grpSp>
        <p:nvGrpSpPr>
          <p:cNvPr id="17" name="Aitds9">
            <a:extLst>
              <a:ext uri="{FF2B5EF4-FFF2-40B4-BE49-F238E27FC236}">
                <a16:creationId xmlns:a16="http://schemas.microsoft.com/office/drawing/2014/main" id="{E6C74644-BEF8-728D-7C95-08E4D85DEAE8}"/>
              </a:ext>
            </a:extLst>
          </p:cNvPr>
          <p:cNvGrpSpPr/>
          <p:nvPr userDrawn="1"/>
        </p:nvGrpSpPr>
        <p:grpSpPr>
          <a:xfrm>
            <a:off x="2992267" y="1344745"/>
            <a:ext cx="964597" cy="266217"/>
            <a:chOff x="2614287" y="1604361"/>
            <a:chExt cx="964597" cy="266217"/>
          </a:xfrm>
        </p:grpSpPr>
        <p:sp>
          <p:nvSpPr>
            <p:cNvPr id="18" name="Aitds9-1">
              <a:extLst>
                <a:ext uri="{FF2B5EF4-FFF2-40B4-BE49-F238E27FC236}">
                  <a16:creationId xmlns:a16="http://schemas.microsoft.com/office/drawing/2014/main" id="{34C70E77-4E37-1921-6CAF-96C47E20CEFD}"/>
                </a:ext>
              </a:extLst>
            </p:cNvPr>
            <p:cNvSpPr/>
            <p:nvPr/>
          </p:nvSpPr>
          <p:spPr>
            <a:xfrm>
              <a:off x="261428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9" name="Aitds9-2">
              <a:extLst>
                <a:ext uri="{FF2B5EF4-FFF2-40B4-BE49-F238E27FC236}">
                  <a16:creationId xmlns:a16="http://schemas.microsoft.com/office/drawing/2014/main" id="{04A85A2E-DF05-FC98-98FF-D77CAC19750C}"/>
                </a:ext>
              </a:extLst>
            </p:cNvPr>
            <p:cNvSpPr/>
            <p:nvPr/>
          </p:nvSpPr>
          <p:spPr>
            <a:xfrm>
              <a:off x="2961920"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0" name="Aitds9-3">
              <a:extLst>
                <a:ext uri="{FF2B5EF4-FFF2-40B4-BE49-F238E27FC236}">
                  <a16:creationId xmlns:a16="http://schemas.microsoft.com/office/drawing/2014/main" id="{9D3FBA32-9D57-3AD6-F669-5970607F70E6}"/>
                </a:ext>
              </a:extLst>
            </p:cNvPr>
            <p:cNvSpPr/>
            <p:nvPr/>
          </p:nvSpPr>
          <p:spPr>
            <a:xfrm>
              <a:off x="331266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grpSp>
      <p:grpSp>
        <p:nvGrpSpPr>
          <p:cNvPr id="21" name="Aitds10">
            <a:extLst>
              <a:ext uri="{FF2B5EF4-FFF2-40B4-BE49-F238E27FC236}">
                <a16:creationId xmlns:a16="http://schemas.microsoft.com/office/drawing/2014/main" id="{D32A9716-A3E1-9657-8E77-6A82883549FA}"/>
              </a:ext>
            </a:extLst>
          </p:cNvPr>
          <p:cNvGrpSpPr/>
          <p:nvPr userDrawn="1"/>
        </p:nvGrpSpPr>
        <p:grpSpPr>
          <a:xfrm>
            <a:off x="7637736" y="1328870"/>
            <a:ext cx="964597" cy="266217"/>
            <a:chOff x="2614287" y="1604361"/>
            <a:chExt cx="964597" cy="266217"/>
          </a:xfrm>
        </p:grpSpPr>
        <p:sp>
          <p:nvSpPr>
            <p:cNvPr id="22" name="Aitds10-1">
              <a:extLst>
                <a:ext uri="{FF2B5EF4-FFF2-40B4-BE49-F238E27FC236}">
                  <a16:creationId xmlns:a16="http://schemas.microsoft.com/office/drawing/2014/main" id="{754671CE-3287-4B08-7007-0BEBCA515B19}"/>
                </a:ext>
              </a:extLst>
            </p:cNvPr>
            <p:cNvSpPr/>
            <p:nvPr/>
          </p:nvSpPr>
          <p:spPr>
            <a:xfrm>
              <a:off x="261428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3" name="Aitds10-2">
              <a:extLst>
                <a:ext uri="{FF2B5EF4-FFF2-40B4-BE49-F238E27FC236}">
                  <a16:creationId xmlns:a16="http://schemas.microsoft.com/office/drawing/2014/main" id="{860F8E84-6298-3979-2AB5-70BFB61B5452}"/>
                </a:ext>
              </a:extLst>
            </p:cNvPr>
            <p:cNvSpPr/>
            <p:nvPr/>
          </p:nvSpPr>
          <p:spPr>
            <a:xfrm>
              <a:off x="2961920"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4" name="Aitds10-3">
              <a:extLst>
                <a:ext uri="{FF2B5EF4-FFF2-40B4-BE49-F238E27FC236}">
                  <a16:creationId xmlns:a16="http://schemas.microsoft.com/office/drawing/2014/main" id="{F479D5A0-EA0A-0AC7-BD63-E8B04BA60E53}"/>
                </a:ext>
              </a:extLst>
            </p:cNvPr>
            <p:cNvSpPr/>
            <p:nvPr/>
          </p:nvSpPr>
          <p:spPr>
            <a:xfrm>
              <a:off x="331266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grpSp>
      <p:sp>
        <p:nvSpPr>
          <p:cNvPr id="33" name="文本占位符 32">
            <a:extLst>
              <a:ext uri="{FF2B5EF4-FFF2-40B4-BE49-F238E27FC236}">
                <a16:creationId xmlns:a16="http://schemas.microsoft.com/office/drawing/2014/main" id="{6CCF25C1-A9E2-18B6-1667-14A0ACD0377A}"/>
              </a:ext>
            </a:extLst>
          </p:cNvPr>
          <p:cNvSpPr>
            <a:spLocks noGrp="1"/>
          </p:cNvSpPr>
          <p:nvPr>
            <p:ph type="body" sz="quarter" idx="10"/>
          </p:nvPr>
        </p:nvSpPr>
        <p:spPr>
          <a:xfrm>
            <a:off x="1554411" y="2347938"/>
            <a:ext cx="8166100" cy="3165317"/>
          </a:xfrm>
          <a:prstGeom prst="rect">
            <a:avLst/>
          </a:prstGeom>
        </p:spPr>
        <p:txBody>
          <a:bodyPr/>
          <a:lstStyle>
            <a:lvl3pPr>
              <a:defRPr/>
            </a:lvl3pPr>
          </a:lstStyle>
          <a:p>
            <a:pPr lvl="0"/>
            <a:r>
              <a:rPr lang="zh-CN" altLang="en-US" dirty="0"/>
              <a:t>单击此处编辑母版文本样式</a:t>
            </a:r>
          </a:p>
          <a:p>
            <a:pPr lvl="1"/>
            <a:r>
              <a:rPr lang="zh-CN" altLang="en-US" dirty="0"/>
              <a:t>二级</a:t>
            </a:r>
          </a:p>
          <a:p>
            <a:pPr lvl="2"/>
            <a:endParaRPr lang="zh-CN" altLang="en-US" dirty="0"/>
          </a:p>
          <a:p>
            <a:pPr lvl="3"/>
            <a:r>
              <a:rPr lang="zh-CN" altLang="en-US" dirty="0"/>
              <a:t>四级</a:t>
            </a:r>
          </a:p>
          <a:p>
            <a:pPr lvl="4"/>
            <a:r>
              <a:rPr lang="zh-CN" altLang="en-US" dirty="0"/>
              <a:t>五级</a:t>
            </a:r>
          </a:p>
        </p:txBody>
      </p:sp>
    </p:spTree>
    <p:extLst>
      <p:ext uri="{BB962C8B-B14F-4D97-AF65-F5344CB8AC3E}">
        <p14:creationId xmlns:p14="http://schemas.microsoft.com/office/powerpoint/2010/main" val="392341335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pre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791835-D310-5055-9D26-93D0A24C53B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grpSp>
        <p:nvGrpSpPr>
          <p:cNvPr id="4" name="Aitds2">
            <a:extLst>
              <a:ext uri="{FF2B5EF4-FFF2-40B4-BE49-F238E27FC236}">
                <a16:creationId xmlns:a16="http://schemas.microsoft.com/office/drawing/2014/main" id="{AD4F8982-06F1-0FB4-7F11-F743C765541C}"/>
              </a:ext>
            </a:extLst>
          </p:cNvPr>
          <p:cNvGrpSpPr/>
          <p:nvPr userDrawn="1"/>
        </p:nvGrpSpPr>
        <p:grpSpPr>
          <a:xfrm>
            <a:off x="4118742" y="953421"/>
            <a:ext cx="990879" cy="986461"/>
            <a:chOff x="4006579" y="710660"/>
            <a:chExt cx="1090345" cy="1085485"/>
          </a:xfrm>
        </p:grpSpPr>
        <p:sp>
          <p:nvSpPr>
            <p:cNvPr id="5" name="Aitds2-1">
              <a:extLst>
                <a:ext uri="{FF2B5EF4-FFF2-40B4-BE49-F238E27FC236}">
                  <a16:creationId xmlns:a16="http://schemas.microsoft.com/office/drawing/2014/main" id="{F0D53356-E0EF-C7D2-4F89-6A62BFD0F6C0}"/>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6" name="Aitds2-2">
              <a:extLst>
                <a:ext uri="{FF2B5EF4-FFF2-40B4-BE49-F238E27FC236}">
                  <a16:creationId xmlns:a16="http://schemas.microsoft.com/office/drawing/2014/main" id="{EF62DB08-BAB9-946B-E1BC-930F2B1FDCD1}"/>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7" name="Aitds2-3">
              <a:extLst>
                <a:ext uri="{FF2B5EF4-FFF2-40B4-BE49-F238E27FC236}">
                  <a16:creationId xmlns:a16="http://schemas.microsoft.com/office/drawing/2014/main" id="{46FFEDE8-7B8B-4C94-2033-70E5FA7AE2D7}"/>
                </a:ext>
              </a:extLst>
            </p:cNvPr>
            <p:cNvSpPr/>
            <p:nvPr/>
          </p:nvSpPr>
          <p:spPr>
            <a:xfrm>
              <a:off x="4048873" y="811338"/>
              <a:ext cx="979958" cy="777701"/>
            </a:xfrm>
            <a:prstGeom prst="rect">
              <a:avLst/>
            </a:prstGeom>
          </p:spPr>
          <p:txBody>
            <a:bodyPr wrap="square">
              <a:spAutoFit/>
            </a:bodyPr>
            <a:lstStyle/>
            <a:p>
              <a:pPr algn="ctr" defTabSz="685800">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前</a:t>
              </a:r>
            </a:p>
          </p:txBody>
        </p:sp>
      </p:grpSp>
      <p:cxnSp>
        <p:nvCxnSpPr>
          <p:cNvPr id="8" name="Aitds3">
            <a:extLst>
              <a:ext uri="{FF2B5EF4-FFF2-40B4-BE49-F238E27FC236}">
                <a16:creationId xmlns:a16="http://schemas.microsoft.com/office/drawing/2014/main" id="{3DBFC5D7-8031-241E-C968-54D932ACFC8A}"/>
              </a:ext>
            </a:extLst>
          </p:cNvPr>
          <p:cNvCxnSpPr/>
          <p:nvPr userDrawn="1"/>
        </p:nvCxnSpPr>
        <p:spPr>
          <a:xfrm flipV="1">
            <a:off x="1434429" y="2176394"/>
            <a:ext cx="8406064" cy="16043"/>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9" name="Aitds5">
            <a:extLst>
              <a:ext uri="{FF2B5EF4-FFF2-40B4-BE49-F238E27FC236}">
                <a16:creationId xmlns:a16="http://schemas.microsoft.com/office/drawing/2014/main" id="{672E8F74-C87B-6313-A858-8A59351B6D34}"/>
              </a:ext>
            </a:extLst>
          </p:cNvPr>
          <p:cNvGrpSpPr/>
          <p:nvPr userDrawn="1"/>
        </p:nvGrpSpPr>
        <p:grpSpPr>
          <a:xfrm>
            <a:off x="5300283" y="968908"/>
            <a:ext cx="990879" cy="986461"/>
            <a:chOff x="4006579" y="710660"/>
            <a:chExt cx="1090345" cy="1085485"/>
          </a:xfrm>
        </p:grpSpPr>
        <p:sp>
          <p:nvSpPr>
            <p:cNvPr id="10" name="Aitds5-1">
              <a:extLst>
                <a:ext uri="{FF2B5EF4-FFF2-40B4-BE49-F238E27FC236}">
                  <a16:creationId xmlns:a16="http://schemas.microsoft.com/office/drawing/2014/main" id="{5D2871FB-5810-1366-7AE3-79BB50E5A046}"/>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1" name="Aitds5-2">
              <a:extLst>
                <a:ext uri="{FF2B5EF4-FFF2-40B4-BE49-F238E27FC236}">
                  <a16:creationId xmlns:a16="http://schemas.microsoft.com/office/drawing/2014/main" id="{284469E5-41BA-3971-DE8F-BA2A9A2D254D}"/>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2" name="Aitds5-3">
              <a:extLst>
                <a:ext uri="{FF2B5EF4-FFF2-40B4-BE49-F238E27FC236}">
                  <a16:creationId xmlns:a16="http://schemas.microsoft.com/office/drawing/2014/main" id="{763DBB4C-12D6-D8EA-0424-15990DC9435B}"/>
                </a:ext>
              </a:extLst>
            </p:cNvPr>
            <p:cNvSpPr/>
            <p:nvPr/>
          </p:nvSpPr>
          <p:spPr>
            <a:xfrm>
              <a:off x="4061773" y="846967"/>
              <a:ext cx="979958" cy="777701"/>
            </a:xfrm>
            <a:prstGeom prst="rect">
              <a:avLst/>
            </a:prstGeom>
          </p:spPr>
          <p:txBody>
            <a:bodyPr wrap="square">
              <a:spAutoFit/>
            </a:bodyPr>
            <a:lstStyle/>
            <a:p>
              <a:pPr lvl="0" algn="ctr">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言</a:t>
              </a:r>
            </a:p>
          </p:txBody>
        </p:sp>
      </p:grpSp>
      <p:grpSp>
        <p:nvGrpSpPr>
          <p:cNvPr id="13" name="Aitds6">
            <a:extLst>
              <a:ext uri="{FF2B5EF4-FFF2-40B4-BE49-F238E27FC236}">
                <a16:creationId xmlns:a16="http://schemas.microsoft.com/office/drawing/2014/main" id="{918B94D5-5191-5339-5694-2FEB6EEF6E2B}"/>
              </a:ext>
            </a:extLst>
          </p:cNvPr>
          <p:cNvGrpSpPr/>
          <p:nvPr userDrawn="1"/>
        </p:nvGrpSpPr>
        <p:grpSpPr>
          <a:xfrm>
            <a:off x="6431022" y="984660"/>
            <a:ext cx="990879" cy="986461"/>
            <a:chOff x="4006579" y="710660"/>
            <a:chExt cx="1090345" cy="1085485"/>
          </a:xfrm>
        </p:grpSpPr>
        <p:sp>
          <p:nvSpPr>
            <p:cNvPr id="14" name="Aitds6-1">
              <a:extLst>
                <a:ext uri="{FF2B5EF4-FFF2-40B4-BE49-F238E27FC236}">
                  <a16:creationId xmlns:a16="http://schemas.microsoft.com/office/drawing/2014/main" id="{0AC7D9FA-A981-DBC4-F6D8-A82EA19E0D02}"/>
                </a:ext>
              </a:extLst>
            </p:cNvPr>
            <p:cNvSpPr>
              <a:spLocks noEditPoints="1"/>
            </p:cNvSpPr>
            <p:nvPr/>
          </p:nvSpPr>
          <p:spPr bwMode="auto">
            <a:xfrm>
              <a:off x="4006579" y="710660"/>
              <a:ext cx="1090345" cy="1085485"/>
            </a:xfrm>
            <a:custGeom>
              <a:avLst/>
              <a:gdLst>
                <a:gd name="T0" fmla="*/ 713 w 800"/>
                <a:gd name="T1" fmla="*/ 273 h 796"/>
                <a:gd name="T2" fmla="*/ 720 w 800"/>
                <a:gd name="T3" fmla="*/ 157 h 796"/>
                <a:gd name="T4" fmla="*/ 651 w 800"/>
                <a:gd name="T5" fmla="*/ 174 h 796"/>
                <a:gd name="T6" fmla="*/ 618 w 800"/>
                <a:gd name="T7" fmla="*/ 62 h 796"/>
                <a:gd name="T8" fmla="*/ 560 w 800"/>
                <a:gd name="T9" fmla="*/ 101 h 796"/>
                <a:gd name="T10" fmla="*/ 490 w 800"/>
                <a:gd name="T11" fmla="*/ 8 h 796"/>
                <a:gd name="T12" fmla="*/ 448 w 800"/>
                <a:gd name="T13" fmla="*/ 65 h 796"/>
                <a:gd name="T14" fmla="*/ 351 w 800"/>
                <a:gd name="T15" fmla="*/ 0 h 796"/>
                <a:gd name="T16" fmla="*/ 331 w 800"/>
                <a:gd name="T17" fmla="*/ 68 h 796"/>
                <a:gd name="T18" fmla="*/ 218 w 800"/>
                <a:gd name="T19" fmla="*/ 41 h 796"/>
                <a:gd name="T20" fmla="*/ 223 w 800"/>
                <a:gd name="T21" fmla="*/ 111 h 796"/>
                <a:gd name="T22" fmla="*/ 107 w 800"/>
                <a:gd name="T23" fmla="*/ 125 h 796"/>
                <a:gd name="T24" fmla="*/ 135 w 800"/>
                <a:gd name="T25" fmla="*/ 189 h 796"/>
                <a:gd name="T26" fmla="*/ 31 w 800"/>
                <a:gd name="T27" fmla="*/ 241 h 796"/>
                <a:gd name="T28" fmla="*/ 80 w 800"/>
                <a:gd name="T29" fmla="*/ 292 h 796"/>
                <a:gd name="T30" fmla="*/ 0 w 800"/>
                <a:gd name="T31" fmla="*/ 377 h 796"/>
                <a:gd name="T32" fmla="*/ 63 w 800"/>
                <a:gd name="T33" fmla="*/ 398 h 796"/>
                <a:gd name="T34" fmla="*/ 0 w 800"/>
                <a:gd name="T35" fmla="*/ 419 h 796"/>
                <a:gd name="T36" fmla="*/ 80 w 800"/>
                <a:gd name="T37" fmla="*/ 504 h 796"/>
                <a:gd name="T38" fmla="*/ 31 w 800"/>
                <a:gd name="T39" fmla="*/ 555 h 796"/>
                <a:gd name="T40" fmla="*/ 135 w 800"/>
                <a:gd name="T41" fmla="*/ 607 h 796"/>
                <a:gd name="T42" fmla="*/ 107 w 800"/>
                <a:gd name="T43" fmla="*/ 671 h 796"/>
                <a:gd name="T44" fmla="*/ 223 w 800"/>
                <a:gd name="T45" fmla="*/ 685 h 796"/>
                <a:gd name="T46" fmla="*/ 218 w 800"/>
                <a:gd name="T47" fmla="*/ 755 h 796"/>
                <a:gd name="T48" fmla="*/ 331 w 800"/>
                <a:gd name="T49" fmla="*/ 728 h 796"/>
                <a:gd name="T50" fmla="*/ 351 w 800"/>
                <a:gd name="T51" fmla="*/ 796 h 796"/>
                <a:gd name="T52" fmla="*/ 448 w 800"/>
                <a:gd name="T53" fmla="*/ 731 h 796"/>
                <a:gd name="T54" fmla="*/ 490 w 800"/>
                <a:gd name="T55" fmla="*/ 788 h 796"/>
                <a:gd name="T56" fmla="*/ 560 w 800"/>
                <a:gd name="T57" fmla="*/ 695 h 796"/>
                <a:gd name="T58" fmla="*/ 618 w 800"/>
                <a:gd name="T59" fmla="*/ 734 h 796"/>
                <a:gd name="T60" fmla="*/ 651 w 800"/>
                <a:gd name="T61" fmla="*/ 622 h 796"/>
                <a:gd name="T62" fmla="*/ 720 w 800"/>
                <a:gd name="T63" fmla="*/ 639 h 796"/>
                <a:gd name="T64" fmla="*/ 713 w 800"/>
                <a:gd name="T65" fmla="*/ 523 h 796"/>
                <a:gd name="T66" fmla="*/ 783 w 800"/>
                <a:gd name="T67" fmla="*/ 515 h 796"/>
                <a:gd name="T68" fmla="*/ 737 w 800"/>
                <a:gd name="T69" fmla="*/ 408 h 796"/>
                <a:gd name="T70" fmla="*/ 737 w 800"/>
                <a:gd name="T71" fmla="*/ 388 h 796"/>
                <a:gd name="T72" fmla="*/ 783 w 800"/>
                <a:gd name="T73" fmla="*/ 281 h 796"/>
                <a:gd name="T74" fmla="*/ 674 w 800"/>
                <a:gd name="T75" fmla="*/ 398 h 796"/>
                <a:gd name="T76" fmla="*/ 126 w 800"/>
                <a:gd name="T77" fmla="*/ 398 h 796"/>
                <a:gd name="T78" fmla="*/ 674 w 800"/>
                <a:gd name="T79" fmla="*/ 398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0" h="796">
                  <a:moveTo>
                    <a:pt x="720" y="292"/>
                  </a:moveTo>
                  <a:cubicBezTo>
                    <a:pt x="718" y="286"/>
                    <a:pt x="715" y="280"/>
                    <a:pt x="713" y="273"/>
                  </a:cubicBezTo>
                  <a:cubicBezTo>
                    <a:pt x="769" y="241"/>
                    <a:pt x="769" y="241"/>
                    <a:pt x="769" y="241"/>
                  </a:cubicBezTo>
                  <a:cubicBezTo>
                    <a:pt x="720" y="157"/>
                    <a:pt x="720" y="157"/>
                    <a:pt x="720" y="157"/>
                  </a:cubicBezTo>
                  <a:cubicBezTo>
                    <a:pt x="664" y="189"/>
                    <a:pt x="664" y="189"/>
                    <a:pt x="664" y="189"/>
                  </a:cubicBezTo>
                  <a:cubicBezTo>
                    <a:pt x="660" y="184"/>
                    <a:pt x="656" y="179"/>
                    <a:pt x="651" y="174"/>
                  </a:cubicBezTo>
                  <a:cubicBezTo>
                    <a:pt x="693" y="125"/>
                    <a:pt x="693" y="125"/>
                    <a:pt x="693" y="125"/>
                  </a:cubicBezTo>
                  <a:cubicBezTo>
                    <a:pt x="618" y="62"/>
                    <a:pt x="618" y="62"/>
                    <a:pt x="618" y="62"/>
                  </a:cubicBezTo>
                  <a:cubicBezTo>
                    <a:pt x="577" y="111"/>
                    <a:pt x="577" y="111"/>
                    <a:pt x="577" y="111"/>
                  </a:cubicBezTo>
                  <a:cubicBezTo>
                    <a:pt x="571" y="108"/>
                    <a:pt x="566" y="104"/>
                    <a:pt x="560" y="101"/>
                  </a:cubicBezTo>
                  <a:cubicBezTo>
                    <a:pt x="582" y="41"/>
                    <a:pt x="582" y="41"/>
                    <a:pt x="582" y="41"/>
                  </a:cubicBezTo>
                  <a:cubicBezTo>
                    <a:pt x="490" y="8"/>
                    <a:pt x="490" y="8"/>
                    <a:pt x="490" y="8"/>
                  </a:cubicBezTo>
                  <a:cubicBezTo>
                    <a:pt x="468" y="68"/>
                    <a:pt x="468" y="68"/>
                    <a:pt x="468" y="68"/>
                  </a:cubicBezTo>
                  <a:cubicBezTo>
                    <a:pt x="462" y="67"/>
                    <a:pt x="455" y="66"/>
                    <a:pt x="448" y="65"/>
                  </a:cubicBezTo>
                  <a:cubicBezTo>
                    <a:pt x="448" y="0"/>
                    <a:pt x="448" y="0"/>
                    <a:pt x="448" y="0"/>
                  </a:cubicBezTo>
                  <a:cubicBezTo>
                    <a:pt x="351" y="0"/>
                    <a:pt x="351" y="0"/>
                    <a:pt x="351" y="0"/>
                  </a:cubicBezTo>
                  <a:cubicBezTo>
                    <a:pt x="351" y="65"/>
                    <a:pt x="351" y="65"/>
                    <a:pt x="351" y="65"/>
                  </a:cubicBezTo>
                  <a:cubicBezTo>
                    <a:pt x="345" y="66"/>
                    <a:pt x="338" y="67"/>
                    <a:pt x="331" y="68"/>
                  </a:cubicBezTo>
                  <a:cubicBezTo>
                    <a:pt x="309" y="8"/>
                    <a:pt x="309" y="8"/>
                    <a:pt x="309" y="8"/>
                  </a:cubicBezTo>
                  <a:cubicBezTo>
                    <a:pt x="218" y="41"/>
                    <a:pt x="218" y="41"/>
                    <a:pt x="218" y="41"/>
                  </a:cubicBezTo>
                  <a:cubicBezTo>
                    <a:pt x="240" y="101"/>
                    <a:pt x="240" y="101"/>
                    <a:pt x="240" y="101"/>
                  </a:cubicBezTo>
                  <a:cubicBezTo>
                    <a:pt x="234" y="104"/>
                    <a:pt x="228" y="108"/>
                    <a:pt x="223" y="111"/>
                  </a:cubicBezTo>
                  <a:cubicBezTo>
                    <a:pt x="181" y="62"/>
                    <a:pt x="181" y="62"/>
                    <a:pt x="181" y="62"/>
                  </a:cubicBezTo>
                  <a:cubicBezTo>
                    <a:pt x="107" y="125"/>
                    <a:pt x="107" y="125"/>
                    <a:pt x="107" y="125"/>
                  </a:cubicBezTo>
                  <a:cubicBezTo>
                    <a:pt x="148" y="174"/>
                    <a:pt x="148" y="174"/>
                    <a:pt x="148" y="174"/>
                  </a:cubicBezTo>
                  <a:cubicBezTo>
                    <a:pt x="144" y="179"/>
                    <a:pt x="140" y="184"/>
                    <a:pt x="135" y="189"/>
                  </a:cubicBezTo>
                  <a:cubicBezTo>
                    <a:pt x="80" y="157"/>
                    <a:pt x="80" y="157"/>
                    <a:pt x="80" y="157"/>
                  </a:cubicBezTo>
                  <a:cubicBezTo>
                    <a:pt x="31" y="241"/>
                    <a:pt x="31" y="241"/>
                    <a:pt x="31" y="241"/>
                  </a:cubicBezTo>
                  <a:cubicBezTo>
                    <a:pt x="87" y="273"/>
                    <a:pt x="87" y="273"/>
                    <a:pt x="87" y="273"/>
                  </a:cubicBezTo>
                  <a:cubicBezTo>
                    <a:pt x="84" y="280"/>
                    <a:pt x="82" y="286"/>
                    <a:pt x="80" y="292"/>
                  </a:cubicBezTo>
                  <a:cubicBezTo>
                    <a:pt x="17" y="281"/>
                    <a:pt x="17" y="281"/>
                    <a:pt x="17" y="281"/>
                  </a:cubicBezTo>
                  <a:cubicBezTo>
                    <a:pt x="0" y="377"/>
                    <a:pt x="0" y="377"/>
                    <a:pt x="0" y="377"/>
                  </a:cubicBezTo>
                  <a:cubicBezTo>
                    <a:pt x="63" y="388"/>
                    <a:pt x="63" y="388"/>
                    <a:pt x="63" y="388"/>
                  </a:cubicBezTo>
                  <a:cubicBezTo>
                    <a:pt x="63" y="391"/>
                    <a:pt x="63" y="395"/>
                    <a:pt x="63" y="398"/>
                  </a:cubicBezTo>
                  <a:cubicBezTo>
                    <a:pt x="63" y="401"/>
                    <a:pt x="63" y="405"/>
                    <a:pt x="63" y="408"/>
                  </a:cubicBezTo>
                  <a:cubicBezTo>
                    <a:pt x="0" y="419"/>
                    <a:pt x="0" y="419"/>
                    <a:pt x="0" y="419"/>
                  </a:cubicBezTo>
                  <a:cubicBezTo>
                    <a:pt x="17" y="515"/>
                    <a:pt x="17" y="515"/>
                    <a:pt x="17" y="515"/>
                  </a:cubicBezTo>
                  <a:cubicBezTo>
                    <a:pt x="80" y="504"/>
                    <a:pt x="80" y="504"/>
                    <a:pt x="80" y="504"/>
                  </a:cubicBezTo>
                  <a:cubicBezTo>
                    <a:pt x="82" y="510"/>
                    <a:pt x="84" y="516"/>
                    <a:pt x="87" y="523"/>
                  </a:cubicBezTo>
                  <a:cubicBezTo>
                    <a:pt x="31" y="555"/>
                    <a:pt x="31" y="555"/>
                    <a:pt x="31" y="555"/>
                  </a:cubicBezTo>
                  <a:cubicBezTo>
                    <a:pt x="80" y="639"/>
                    <a:pt x="80" y="639"/>
                    <a:pt x="80" y="639"/>
                  </a:cubicBezTo>
                  <a:cubicBezTo>
                    <a:pt x="135" y="607"/>
                    <a:pt x="135" y="607"/>
                    <a:pt x="135" y="607"/>
                  </a:cubicBezTo>
                  <a:cubicBezTo>
                    <a:pt x="140" y="612"/>
                    <a:pt x="144" y="617"/>
                    <a:pt x="148" y="622"/>
                  </a:cubicBezTo>
                  <a:cubicBezTo>
                    <a:pt x="107" y="671"/>
                    <a:pt x="107" y="671"/>
                    <a:pt x="107" y="671"/>
                  </a:cubicBezTo>
                  <a:cubicBezTo>
                    <a:pt x="181" y="734"/>
                    <a:pt x="181" y="734"/>
                    <a:pt x="181" y="734"/>
                  </a:cubicBezTo>
                  <a:cubicBezTo>
                    <a:pt x="223" y="685"/>
                    <a:pt x="223" y="685"/>
                    <a:pt x="223" y="685"/>
                  </a:cubicBezTo>
                  <a:cubicBezTo>
                    <a:pt x="228" y="688"/>
                    <a:pt x="234" y="692"/>
                    <a:pt x="240" y="695"/>
                  </a:cubicBezTo>
                  <a:cubicBezTo>
                    <a:pt x="218" y="755"/>
                    <a:pt x="218" y="755"/>
                    <a:pt x="218" y="755"/>
                  </a:cubicBezTo>
                  <a:cubicBezTo>
                    <a:pt x="310" y="788"/>
                    <a:pt x="310" y="788"/>
                    <a:pt x="310" y="788"/>
                  </a:cubicBezTo>
                  <a:cubicBezTo>
                    <a:pt x="331" y="728"/>
                    <a:pt x="331" y="728"/>
                    <a:pt x="331" y="728"/>
                  </a:cubicBezTo>
                  <a:cubicBezTo>
                    <a:pt x="338" y="729"/>
                    <a:pt x="345" y="731"/>
                    <a:pt x="351" y="731"/>
                  </a:cubicBezTo>
                  <a:cubicBezTo>
                    <a:pt x="351" y="796"/>
                    <a:pt x="351" y="796"/>
                    <a:pt x="351" y="796"/>
                  </a:cubicBezTo>
                  <a:cubicBezTo>
                    <a:pt x="448" y="796"/>
                    <a:pt x="448" y="796"/>
                    <a:pt x="448" y="796"/>
                  </a:cubicBezTo>
                  <a:cubicBezTo>
                    <a:pt x="448" y="731"/>
                    <a:pt x="448" y="731"/>
                    <a:pt x="448" y="731"/>
                  </a:cubicBezTo>
                  <a:cubicBezTo>
                    <a:pt x="455" y="731"/>
                    <a:pt x="462" y="729"/>
                    <a:pt x="468" y="728"/>
                  </a:cubicBezTo>
                  <a:cubicBezTo>
                    <a:pt x="490" y="788"/>
                    <a:pt x="490" y="788"/>
                    <a:pt x="490" y="788"/>
                  </a:cubicBezTo>
                  <a:cubicBezTo>
                    <a:pt x="582" y="755"/>
                    <a:pt x="582" y="755"/>
                    <a:pt x="582" y="755"/>
                  </a:cubicBezTo>
                  <a:cubicBezTo>
                    <a:pt x="560" y="695"/>
                    <a:pt x="560" y="695"/>
                    <a:pt x="560" y="695"/>
                  </a:cubicBezTo>
                  <a:cubicBezTo>
                    <a:pt x="566" y="692"/>
                    <a:pt x="571" y="688"/>
                    <a:pt x="577" y="685"/>
                  </a:cubicBezTo>
                  <a:cubicBezTo>
                    <a:pt x="618" y="734"/>
                    <a:pt x="618" y="734"/>
                    <a:pt x="618" y="734"/>
                  </a:cubicBezTo>
                  <a:cubicBezTo>
                    <a:pt x="693" y="671"/>
                    <a:pt x="693" y="671"/>
                    <a:pt x="693" y="671"/>
                  </a:cubicBezTo>
                  <a:cubicBezTo>
                    <a:pt x="651" y="622"/>
                    <a:pt x="651" y="622"/>
                    <a:pt x="651" y="622"/>
                  </a:cubicBezTo>
                  <a:cubicBezTo>
                    <a:pt x="656" y="617"/>
                    <a:pt x="660" y="612"/>
                    <a:pt x="664" y="607"/>
                  </a:cubicBezTo>
                  <a:cubicBezTo>
                    <a:pt x="720" y="639"/>
                    <a:pt x="720" y="639"/>
                    <a:pt x="720" y="639"/>
                  </a:cubicBezTo>
                  <a:cubicBezTo>
                    <a:pt x="769" y="555"/>
                    <a:pt x="769" y="555"/>
                    <a:pt x="769" y="555"/>
                  </a:cubicBezTo>
                  <a:cubicBezTo>
                    <a:pt x="713" y="523"/>
                    <a:pt x="713" y="523"/>
                    <a:pt x="713" y="523"/>
                  </a:cubicBezTo>
                  <a:cubicBezTo>
                    <a:pt x="715" y="516"/>
                    <a:pt x="718" y="510"/>
                    <a:pt x="720" y="504"/>
                  </a:cubicBezTo>
                  <a:cubicBezTo>
                    <a:pt x="783" y="515"/>
                    <a:pt x="783" y="515"/>
                    <a:pt x="783" y="515"/>
                  </a:cubicBezTo>
                  <a:cubicBezTo>
                    <a:pt x="800" y="419"/>
                    <a:pt x="800" y="419"/>
                    <a:pt x="800" y="419"/>
                  </a:cubicBezTo>
                  <a:cubicBezTo>
                    <a:pt x="737" y="408"/>
                    <a:pt x="737" y="408"/>
                    <a:pt x="737" y="408"/>
                  </a:cubicBezTo>
                  <a:cubicBezTo>
                    <a:pt x="737" y="405"/>
                    <a:pt x="737" y="401"/>
                    <a:pt x="737" y="398"/>
                  </a:cubicBezTo>
                  <a:cubicBezTo>
                    <a:pt x="737" y="395"/>
                    <a:pt x="737" y="391"/>
                    <a:pt x="737" y="388"/>
                  </a:cubicBezTo>
                  <a:cubicBezTo>
                    <a:pt x="800" y="377"/>
                    <a:pt x="800" y="377"/>
                    <a:pt x="800" y="377"/>
                  </a:cubicBezTo>
                  <a:cubicBezTo>
                    <a:pt x="783" y="281"/>
                    <a:pt x="783" y="281"/>
                    <a:pt x="783" y="281"/>
                  </a:cubicBezTo>
                  <a:lnTo>
                    <a:pt x="720" y="292"/>
                  </a:lnTo>
                  <a:close/>
                  <a:moveTo>
                    <a:pt x="674" y="398"/>
                  </a:moveTo>
                  <a:cubicBezTo>
                    <a:pt x="674" y="549"/>
                    <a:pt x="551" y="672"/>
                    <a:pt x="400" y="672"/>
                  </a:cubicBezTo>
                  <a:cubicBezTo>
                    <a:pt x="248" y="672"/>
                    <a:pt x="126" y="549"/>
                    <a:pt x="126" y="398"/>
                  </a:cubicBezTo>
                  <a:cubicBezTo>
                    <a:pt x="126" y="247"/>
                    <a:pt x="248" y="124"/>
                    <a:pt x="400" y="124"/>
                  </a:cubicBezTo>
                  <a:cubicBezTo>
                    <a:pt x="551" y="124"/>
                    <a:pt x="674" y="247"/>
                    <a:pt x="674" y="398"/>
                  </a:cubicBezTo>
                  <a:close/>
                </a:path>
              </a:pathLst>
            </a:custGeom>
            <a:solidFill>
              <a:srgbClr val="C0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5" name="Aitds6-2">
              <a:extLst>
                <a:ext uri="{FF2B5EF4-FFF2-40B4-BE49-F238E27FC236}">
                  <a16:creationId xmlns:a16="http://schemas.microsoft.com/office/drawing/2014/main" id="{6A333991-26EA-63A0-0477-DC405D17D8E6}"/>
                </a:ext>
              </a:extLst>
            </p:cNvPr>
            <p:cNvSpPr/>
            <p:nvPr/>
          </p:nvSpPr>
          <p:spPr>
            <a:xfrm>
              <a:off x="4126125" y="827777"/>
              <a:ext cx="851252" cy="851251"/>
            </a:xfrm>
            <a:prstGeom prst="ellipse">
              <a:avLst/>
            </a:prstGeom>
            <a:solidFill>
              <a:srgbClr val="C0000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defTabSz="685800">
                <a:defRPr/>
              </a:pPr>
              <a:endParaRPr lang="zh-CN" altLang="en-US">
                <a:solidFill>
                  <a:prstClr val="black">
                    <a:lumMod val="75000"/>
                    <a:lumOff val="25000"/>
                  </a:prstClr>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6" name="Aitds6-3">
              <a:extLst>
                <a:ext uri="{FF2B5EF4-FFF2-40B4-BE49-F238E27FC236}">
                  <a16:creationId xmlns:a16="http://schemas.microsoft.com/office/drawing/2014/main" id="{7B9F1362-BA5B-6391-2044-4D1444F67EB5}"/>
                </a:ext>
              </a:extLst>
            </p:cNvPr>
            <p:cNvSpPr/>
            <p:nvPr/>
          </p:nvSpPr>
          <p:spPr>
            <a:xfrm>
              <a:off x="4061773" y="846967"/>
              <a:ext cx="979958" cy="777701"/>
            </a:xfrm>
            <a:prstGeom prst="rect">
              <a:avLst/>
            </a:prstGeom>
          </p:spPr>
          <p:txBody>
            <a:bodyPr wrap="square">
              <a:spAutoFit/>
            </a:bodyPr>
            <a:lstStyle/>
            <a:p>
              <a:pPr algn="ctr" defTabSz="685800">
                <a:defRPr/>
              </a:pPr>
              <a:r>
                <a:rPr lang="zh-CN" altLang="en-US" sz="4000" b="1" dirty="0">
                  <a:gradFill>
                    <a:gsLst>
                      <a:gs pos="47000">
                        <a:prstClr val="white">
                          <a:lumMod val="95000"/>
                        </a:prstClr>
                      </a:gs>
                      <a:gs pos="0">
                        <a:prstClr val="white"/>
                      </a:gs>
                      <a:gs pos="100000">
                        <a:prstClr val="white"/>
                      </a:gs>
                    </a:gsLst>
                    <a:lin ang="5400000" scaled="0"/>
                  </a:gradFill>
                  <a:latin typeface="阿里巴巴普惠体 Medium" panose="00020600040101010101" pitchFamily="18" charset="-122"/>
                  <a:ea typeface="阿里巴巴普惠体 Medium" panose="00020600040101010101" pitchFamily="18" charset="-122"/>
                  <a:cs typeface="+mn-ea"/>
                  <a:sym typeface="+mn-lt"/>
                </a:rPr>
                <a:t>语</a:t>
              </a:r>
            </a:p>
          </p:txBody>
        </p:sp>
      </p:grpSp>
      <p:grpSp>
        <p:nvGrpSpPr>
          <p:cNvPr id="17" name="Aitds9">
            <a:extLst>
              <a:ext uri="{FF2B5EF4-FFF2-40B4-BE49-F238E27FC236}">
                <a16:creationId xmlns:a16="http://schemas.microsoft.com/office/drawing/2014/main" id="{E6C74644-BEF8-728D-7C95-08E4D85DEAE8}"/>
              </a:ext>
            </a:extLst>
          </p:cNvPr>
          <p:cNvGrpSpPr/>
          <p:nvPr userDrawn="1"/>
        </p:nvGrpSpPr>
        <p:grpSpPr>
          <a:xfrm>
            <a:off x="2992267" y="1344745"/>
            <a:ext cx="964597" cy="266217"/>
            <a:chOff x="2614287" y="1604361"/>
            <a:chExt cx="964597" cy="266217"/>
          </a:xfrm>
        </p:grpSpPr>
        <p:sp>
          <p:nvSpPr>
            <p:cNvPr id="18" name="Aitds9-1">
              <a:extLst>
                <a:ext uri="{FF2B5EF4-FFF2-40B4-BE49-F238E27FC236}">
                  <a16:creationId xmlns:a16="http://schemas.microsoft.com/office/drawing/2014/main" id="{34C70E77-4E37-1921-6CAF-96C47E20CEFD}"/>
                </a:ext>
              </a:extLst>
            </p:cNvPr>
            <p:cNvSpPr/>
            <p:nvPr/>
          </p:nvSpPr>
          <p:spPr>
            <a:xfrm>
              <a:off x="261428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19" name="Aitds9-2">
              <a:extLst>
                <a:ext uri="{FF2B5EF4-FFF2-40B4-BE49-F238E27FC236}">
                  <a16:creationId xmlns:a16="http://schemas.microsoft.com/office/drawing/2014/main" id="{04A85A2E-DF05-FC98-98FF-D77CAC19750C}"/>
                </a:ext>
              </a:extLst>
            </p:cNvPr>
            <p:cNvSpPr/>
            <p:nvPr/>
          </p:nvSpPr>
          <p:spPr>
            <a:xfrm>
              <a:off x="2961920"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0" name="Aitds9-3">
              <a:extLst>
                <a:ext uri="{FF2B5EF4-FFF2-40B4-BE49-F238E27FC236}">
                  <a16:creationId xmlns:a16="http://schemas.microsoft.com/office/drawing/2014/main" id="{9D3FBA32-9D57-3AD6-F669-5970607F70E6}"/>
                </a:ext>
              </a:extLst>
            </p:cNvPr>
            <p:cNvSpPr/>
            <p:nvPr/>
          </p:nvSpPr>
          <p:spPr>
            <a:xfrm>
              <a:off x="331266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grpSp>
      <p:grpSp>
        <p:nvGrpSpPr>
          <p:cNvPr id="21" name="Aitds10">
            <a:extLst>
              <a:ext uri="{FF2B5EF4-FFF2-40B4-BE49-F238E27FC236}">
                <a16:creationId xmlns:a16="http://schemas.microsoft.com/office/drawing/2014/main" id="{D32A9716-A3E1-9657-8E77-6A82883549FA}"/>
              </a:ext>
            </a:extLst>
          </p:cNvPr>
          <p:cNvGrpSpPr/>
          <p:nvPr userDrawn="1"/>
        </p:nvGrpSpPr>
        <p:grpSpPr>
          <a:xfrm>
            <a:off x="7637736" y="1328870"/>
            <a:ext cx="964597" cy="266217"/>
            <a:chOff x="2614287" y="1604361"/>
            <a:chExt cx="964597" cy="266217"/>
          </a:xfrm>
        </p:grpSpPr>
        <p:sp>
          <p:nvSpPr>
            <p:cNvPr id="22" name="Aitds10-1">
              <a:extLst>
                <a:ext uri="{FF2B5EF4-FFF2-40B4-BE49-F238E27FC236}">
                  <a16:creationId xmlns:a16="http://schemas.microsoft.com/office/drawing/2014/main" id="{754671CE-3287-4B08-7007-0BEBCA515B19}"/>
                </a:ext>
              </a:extLst>
            </p:cNvPr>
            <p:cNvSpPr/>
            <p:nvPr/>
          </p:nvSpPr>
          <p:spPr>
            <a:xfrm>
              <a:off x="261428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3" name="Aitds10-2">
              <a:extLst>
                <a:ext uri="{FF2B5EF4-FFF2-40B4-BE49-F238E27FC236}">
                  <a16:creationId xmlns:a16="http://schemas.microsoft.com/office/drawing/2014/main" id="{860F8E84-6298-3979-2AB5-70BFB61B5452}"/>
                </a:ext>
              </a:extLst>
            </p:cNvPr>
            <p:cNvSpPr/>
            <p:nvPr/>
          </p:nvSpPr>
          <p:spPr>
            <a:xfrm>
              <a:off x="2961920"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sp>
          <p:nvSpPr>
            <p:cNvPr id="24" name="Aitds10-3">
              <a:extLst>
                <a:ext uri="{FF2B5EF4-FFF2-40B4-BE49-F238E27FC236}">
                  <a16:creationId xmlns:a16="http://schemas.microsoft.com/office/drawing/2014/main" id="{F479D5A0-EA0A-0AC7-BD63-E8B04BA60E53}"/>
                </a:ext>
              </a:extLst>
            </p:cNvPr>
            <p:cNvSpPr/>
            <p:nvPr/>
          </p:nvSpPr>
          <p:spPr>
            <a:xfrm>
              <a:off x="3312667" y="1604361"/>
              <a:ext cx="266217" cy="266217"/>
            </a:xfrm>
            <a:prstGeom prst="star5">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zh-CN" altLang="en-US">
                <a:solidFill>
                  <a:prstClr val="white"/>
                </a:solidFill>
                <a:latin typeface="阿里巴巴普惠体 Medium" panose="00020600040101010101" pitchFamily="18" charset="-122"/>
                <a:ea typeface="阿里巴巴普惠体 Medium" panose="00020600040101010101" pitchFamily="18" charset="-122"/>
                <a:cs typeface="+mn-ea"/>
                <a:sym typeface="+mn-lt"/>
              </a:endParaRPr>
            </a:p>
          </p:txBody>
        </p:sp>
      </p:grpSp>
      <p:sp>
        <p:nvSpPr>
          <p:cNvPr id="33" name="文本占位符 32">
            <a:extLst>
              <a:ext uri="{FF2B5EF4-FFF2-40B4-BE49-F238E27FC236}">
                <a16:creationId xmlns:a16="http://schemas.microsoft.com/office/drawing/2014/main" id="{6CCF25C1-A9E2-18B6-1667-14A0ACD0377A}"/>
              </a:ext>
            </a:extLst>
          </p:cNvPr>
          <p:cNvSpPr>
            <a:spLocks noGrp="1"/>
          </p:cNvSpPr>
          <p:nvPr>
            <p:ph type="body" sz="quarter" idx="10"/>
          </p:nvPr>
        </p:nvSpPr>
        <p:spPr>
          <a:xfrm>
            <a:off x="1554411" y="2347938"/>
            <a:ext cx="8166100" cy="3165317"/>
          </a:xfrm>
          <a:prstGeom prst="rect">
            <a:avLst/>
          </a:prstGeom>
        </p:spPr>
        <p:txBody>
          <a:bodyPr/>
          <a:lstStyle>
            <a:lvl3pPr>
              <a:defRPr/>
            </a:lvl3pPr>
          </a:lstStyle>
          <a:p>
            <a:pPr lvl="0"/>
            <a:r>
              <a:rPr lang="zh-CN" altLang="en-US" dirty="0"/>
              <a:t>单击此处编辑母版文本样式</a:t>
            </a:r>
          </a:p>
          <a:p>
            <a:pPr lvl="1"/>
            <a:r>
              <a:rPr lang="zh-CN" altLang="en-US" dirty="0"/>
              <a:t>二级</a:t>
            </a:r>
          </a:p>
          <a:p>
            <a:pPr lvl="2"/>
            <a:endParaRPr lang="zh-CN" altLang="en-US" dirty="0"/>
          </a:p>
          <a:p>
            <a:pPr lvl="3"/>
            <a:r>
              <a:rPr lang="zh-CN" altLang="en-US" dirty="0"/>
              <a:t>四级</a:t>
            </a:r>
          </a:p>
          <a:p>
            <a:pPr lvl="4"/>
            <a:r>
              <a:rPr lang="zh-CN" altLang="en-US" dirty="0"/>
              <a:t>五级</a:t>
            </a:r>
          </a:p>
        </p:txBody>
      </p:sp>
    </p:spTree>
    <p:extLst>
      <p:ext uri="{BB962C8B-B14F-4D97-AF65-F5344CB8AC3E}">
        <p14:creationId xmlns:p14="http://schemas.microsoft.com/office/powerpoint/2010/main" val="1064694091"/>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49" presetClass="entr" presetSubtype="0" decel="10000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750" fill="hold"/>
                                        <p:tgtEl>
                                          <p:spTgt spid="4"/>
                                        </p:tgtEl>
                                        <p:attrNameLst>
                                          <p:attrName>ppt_w</p:attrName>
                                        </p:attrNameLst>
                                      </p:cBhvr>
                                      <p:tavLst>
                                        <p:tav tm="0">
                                          <p:val>
                                            <p:fltVal val="0"/>
                                          </p:val>
                                        </p:tav>
                                        <p:tav tm="100000">
                                          <p:val>
                                            <p:strVal val="#ppt_w"/>
                                          </p:val>
                                        </p:tav>
                                      </p:tavLst>
                                    </p:anim>
                                    <p:anim calcmode="lin" valueType="num">
                                      <p:cBhvr>
                                        <p:cTn id="17" dur="750" fill="hold"/>
                                        <p:tgtEl>
                                          <p:spTgt spid="4"/>
                                        </p:tgtEl>
                                        <p:attrNameLst>
                                          <p:attrName>ppt_h</p:attrName>
                                        </p:attrNameLst>
                                      </p:cBhvr>
                                      <p:tavLst>
                                        <p:tav tm="0">
                                          <p:val>
                                            <p:fltVal val="0"/>
                                          </p:val>
                                        </p:tav>
                                        <p:tav tm="100000">
                                          <p:val>
                                            <p:strVal val="#ppt_h"/>
                                          </p:val>
                                        </p:tav>
                                      </p:tavLst>
                                    </p:anim>
                                    <p:anim calcmode="lin" valueType="num">
                                      <p:cBhvr>
                                        <p:cTn id="18" dur="750" fill="hold"/>
                                        <p:tgtEl>
                                          <p:spTgt spid="4"/>
                                        </p:tgtEl>
                                        <p:attrNameLst>
                                          <p:attrName>style.rotation</p:attrName>
                                        </p:attrNameLst>
                                      </p:cBhvr>
                                      <p:tavLst>
                                        <p:tav tm="0">
                                          <p:val>
                                            <p:fltVal val="360"/>
                                          </p:val>
                                        </p:tav>
                                        <p:tav tm="100000">
                                          <p:val>
                                            <p:fltVal val="0"/>
                                          </p:val>
                                        </p:tav>
                                      </p:tavLst>
                                    </p:anim>
                                    <p:animEffect transition="in" filter="fade">
                                      <p:cBhvr>
                                        <p:cTn id="19" dur="750"/>
                                        <p:tgtEl>
                                          <p:spTgt spid="4"/>
                                        </p:tgtEl>
                                      </p:cBhvr>
                                    </p:animEffect>
                                  </p:childTnLst>
                                </p:cTn>
                              </p:par>
                              <p:par>
                                <p:cTn id="20" presetID="49" presetClass="entr" presetSubtype="0" decel="10000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750" fill="hold"/>
                                        <p:tgtEl>
                                          <p:spTgt spid="9"/>
                                        </p:tgtEl>
                                        <p:attrNameLst>
                                          <p:attrName>ppt_w</p:attrName>
                                        </p:attrNameLst>
                                      </p:cBhvr>
                                      <p:tavLst>
                                        <p:tav tm="0">
                                          <p:val>
                                            <p:fltVal val="0"/>
                                          </p:val>
                                        </p:tav>
                                        <p:tav tm="100000">
                                          <p:val>
                                            <p:strVal val="#ppt_w"/>
                                          </p:val>
                                        </p:tav>
                                      </p:tavLst>
                                    </p:anim>
                                    <p:anim calcmode="lin" valueType="num">
                                      <p:cBhvr>
                                        <p:cTn id="23" dur="750" fill="hold"/>
                                        <p:tgtEl>
                                          <p:spTgt spid="9"/>
                                        </p:tgtEl>
                                        <p:attrNameLst>
                                          <p:attrName>ppt_h</p:attrName>
                                        </p:attrNameLst>
                                      </p:cBhvr>
                                      <p:tavLst>
                                        <p:tav tm="0">
                                          <p:val>
                                            <p:fltVal val="0"/>
                                          </p:val>
                                        </p:tav>
                                        <p:tav tm="100000">
                                          <p:val>
                                            <p:strVal val="#ppt_h"/>
                                          </p:val>
                                        </p:tav>
                                      </p:tavLst>
                                    </p:anim>
                                    <p:anim calcmode="lin" valueType="num">
                                      <p:cBhvr>
                                        <p:cTn id="24" dur="750" fill="hold"/>
                                        <p:tgtEl>
                                          <p:spTgt spid="9"/>
                                        </p:tgtEl>
                                        <p:attrNameLst>
                                          <p:attrName>style.rotation</p:attrName>
                                        </p:attrNameLst>
                                      </p:cBhvr>
                                      <p:tavLst>
                                        <p:tav tm="0">
                                          <p:val>
                                            <p:fltVal val="360"/>
                                          </p:val>
                                        </p:tav>
                                        <p:tav tm="100000">
                                          <p:val>
                                            <p:fltVal val="0"/>
                                          </p:val>
                                        </p:tav>
                                      </p:tavLst>
                                    </p:anim>
                                    <p:animEffect transition="in" filter="fade">
                                      <p:cBhvr>
                                        <p:cTn id="25" dur="750"/>
                                        <p:tgtEl>
                                          <p:spTgt spid="9"/>
                                        </p:tgtEl>
                                      </p:cBhvr>
                                    </p:animEffect>
                                  </p:childTnLst>
                                </p:cTn>
                              </p:par>
                              <p:par>
                                <p:cTn id="26" presetID="49" presetClass="entr" presetSubtype="0" decel="10000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750" fill="hold"/>
                                        <p:tgtEl>
                                          <p:spTgt spid="13"/>
                                        </p:tgtEl>
                                        <p:attrNameLst>
                                          <p:attrName>ppt_w</p:attrName>
                                        </p:attrNameLst>
                                      </p:cBhvr>
                                      <p:tavLst>
                                        <p:tav tm="0">
                                          <p:val>
                                            <p:fltVal val="0"/>
                                          </p:val>
                                        </p:tav>
                                        <p:tav tm="100000">
                                          <p:val>
                                            <p:strVal val="#ppt_w"/>
                                          </p:val>
                                        </p:tav>
                                      </p:tavLst>
                                    </p:anim>
                                    <p:anim calcmode="lin" valueType="num">
                                      <p:cBhvr>
                                        <p:cTn id="29" dur="750" fill="hold"/>
                                        <p:tgtEl>
                                          <p:spTgt spid="13"/>
                                        </p:tgtEl>
                                        <p:attrNameLst>
                                          <p:attrName>ppt_h</p:attrName>
                                        </p:attrNameLst>
                                      </p:cBhvr>
                                      <p:tavLst>
                                        <p:tav tm="0">
                                          <p:val>
                                            <p:fltVal val="0"/>
                                          </p:val>
                                        </p:tav>
                                        <p:tav tm="100000">
                                          <p:val>
                                            <p:strVal val="#ppt_h"/>
                                          </p:val>
                                        </p:tav>
                                      </p:tavLst>
                                    </p:anim>
                                    <p:anim calcmode="lin" valueType="num">
                                      <p:cBhvr>
                                        <p:cTn id="30" dur="750" fill="hold"/>
                                        <p:tgtEl>
                                          <p:spTgt spid="13"/>
                                        </p:tgtEl>
                                        <p:attrNameLst>
                                          <p:attrName>style.rotation</p:attrName>
                                        </p:attrNameLst>
                                      </p:cBhvr>
                                      <p:tavLst>
                                        <p:tav tm="0">
                                          <p:val>
                                            <p:fltVal val="360"/>
                                          </p:val>
                                        </p:tav>
                                        <p:tav tm="100000">
                                          <p:val>
                                            <p:fltVal val="0"/>
                                          </p:val>
                                        </p:tav>
                                      </p:tavLst>
                                    </p:anim>
                                    <p:animEffect transition="in" filter="fade">
                                      <p:cBhvr>
                                        <p:cTn id="31" dur="750"/>
                                        <p:tgtEl>
                                          <p:spTgt spid="13"/>
                                        </p:tgtEl>
                                      </p:cBhvr>
                                    </p:animEffect>
                                  </p:childTnLst>
                                </p:cTn>
                              </p:par>
                            </p:childTnLst>
                          </p:cTn>
                        </p:par>
                        <p:par>
                          <p:cTn id="32" fill="hold">
                            <p:stCondLst>
                              <p:cond delay="1250"/>
                            </p:stCondLst>
                            <p:childTnLst>
                              <p:par>
                                <p:cTn id="33" presetID="2" presetClass="entr" presetSubtype="2" decel="10000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1000" fill="hold"/>
                                        <p:tgtEl>
                                          <p:spTgt spid="8"/>
                                        </p:tgtEl>
                                        <p:attrNameLst>
                                          <p:attrName>ppt_x</p:attrName>
                                        </p:attrNameLst>
                                      </p:cBhvr>
                                      <p:tavLst>
                                        <p:tav tm="0">
                                          <p:val>
                                            <p:strVal val="1+#ppt_w/2"/>
                                          </p:val>
                                        </p:tav>
                                        <p:tav tm="100000">
                                          <p:val>
                                            <p:strVal val="#ppt_x"/>
                                          </p:val>
                                        </p:tav>
                                      </p:tavLst>
                                    </p:anim>
                                    <p:anim calcmode="lin" valueType="num">
                                      <p:cBhvr additive="base">
                                        <p:cTn id="36"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3C695C-C42A-D31A-B263-5F5ADDDCCF2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sp>
        <p:nvSpPr>
          <p:cNvPr id="4" name="矩形: 圆角 24">
            <a:extLst>
              <a:ext uri="{FF2B5EF4-FFF2-40B4-BE49-F238E27FC236}">
                <a16:creationId xmlns:a16="http://schemas.microsoft.com/office/drawing/2014/main" id="{8D21AFB8-8F09-F67D-12EE-FE0702438D16}"/>
              </a:ext>
            </a:extLst>
          </p:cNvPr>
          <p:cNvSpPr/>
          <p:nvPr userDrawn="1"/>
        </p:nvSpPr>
        <p:spPr>
          <a:xfrm>
            <a:off x="5231904" y="1988840"/>
            <a:ext cx="521431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5" name="矩形: 圆角 25">
            <a:extLst>
              <a:ext uri="{FF2B5EF4-FFF2-40B4-BE49-F238E27FC236}">
                <a16:creationId xmlns:a16="http://schemas.microsoft.com/office/drawing/2014/main" id="{74786557-4733-0CEB-2E6E-003D02F69E33}"/>
              </a:ext>
            </a:extLst>
          </p:cNvPr>
          <p:cNvSpPr/>
          <p:nvPr userDrawn="1"/>
        </p:nvSpPr>
        <p:spPr>
          <a:xfrm>
            <a:off x="4274820" y="1979159"/>
            <a:ext cx="765063"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1</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6" name="矩形: 圆角 24">
            <a:extLst>
              <a:ext uri="{FF2B5EF4-FFF2-40B4-BE49-F238E27FC236}">
                <a16:creationId xmlns:a16="http://schemas.microsoft.com/office/drawing/2014/main" id="{F88334C0-2CF7-2C75-4113-FD9C2E21A43F}"/>
              </a:ext>
            </a:extLst>
          </p:cNvPr>
          <p:cNvSpPr/>
          <p:nvPr userDrawn="1"/>
        </p:nvSpPr>
        <p:spPr>
          <a:xfrm>
            <a:off x="5231904" y="2601563"/>
            <a:ext cx="5180903" cy="57217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7" name="矩形: 圆角 25">
            <a:extLst>
              <a:ext uri="{FF2B5EF4-FFF2-40B4-BE49-F238E27FC236}">
                <a16:creationId xmlns:a16="http://schemas.microsoft.com/office/drawing/2014/main" id="{D4989189-0501-33BC-03E1-5A39745099FF}"/>
              </a:ext>
            </a:extLst>
          </p:cNvPr>
          <p:cNvSpPr/>
          <p:nvPr userDrawn="1"/>
        </p:nvSpPr>
        <p:spPr>
          <a:xfrm>
            <a:off x="4274820" y="2590840"/>
            <a:ext cx="765063" cy="63965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2</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8" name="矩形: 圆角 24">
            <a:extLst>
              <a:ext uri="{FF2B5EF4-FFF2-40B4-BE49-F238E27FC236}">
                <a16:creationId xmlns:a16="http://schemas.microsoft.com/office/drawing/2014/main" id="{9BFF6E9D-ADA9-002F-8E37-12926FEB6982}"/>
              </a:ext>
            </a:extLst>
          </p:cNvPr>
          <p:cNvSpPr/>
          <p:nvPr userDrawn="1"/>
        </p:nvSpPr>
        <p:spPr>
          <a:xfrm>
            <a:off x="5231904" y="3310688"/>
            <a:ext cx="518090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9" name="矩形: 圆角 25">
            <a:extLst>
              <a:ext uri="{FF2B5EF4-FFF2-40B4-BE49-F238E27FC236}">
                <a16:creationId xmlns:a16="http://schemas.microsoft.com/office/drawing/2014/main" id="{4CDEA0EF-5FE0-C10D-66F6-02EA6C845D02}"/>
              </a:ext>
            </a:extLst>
          </p:cNvPr>
          <p:cNvSpPr/>
          <p:nvPr userDrawn="1"/>
        </p:nvSpPr>
        <p:spPr>
          <a:xfrm>
            <a:off x="4274820" y="3301007"/>
            <a:ext cx="765063"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3</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grpSp>
        <p:nvGrpSpPr>
          <p:cNvPr id="10" name="组合 9">
            <a:extLst>
              <a:ext uri="{FF2B5EF4-FFF2-40B4-BE49-F238E27FC236}">
                <a16:creationId xmlns:a16="http://schemas.microsoft.com/office/drawing/2014/main" id="{784DCE52-4EC0-3506-953B-E8A0DF881157}"/>
              </a:ext>
            </a:extLst>
          </p:cNvPr>
          <p:cNvGrpSpPr/>
          <p:nvPr userDrawn="1"/>
        </p:nvGrpSpPr>
        <p:grpSpPr>
          <a:xfrm>
            <a:off x="1281803" y="1386860"/>
            <a:ext cx="2714977" cy="3048001"/>
            <a:chOff x="1138418" y="1781546"/>
            <a:chExt cx="2555956" cy="2810473"/>
          </a:xfrm>
        </p:grpSpPr>
        <p:sp>
          <p:nvSpPr>
            <p:cNvPr id="11" name="Freeform 5">
              <a:extLst>
                <a:ext uri="{FF2B5EF4-FFF2-40B4-BE49-F238E27FC236}">
                  <a16:creationId xmlns:a16="http://schemas.microsoft.com/office/drawing/2014/main" id="{E96498F7-C7F4-3740-9C99-5ADDC939A660}"/>
                </a:ext>
              </a:extLst>
            </p:cNvPr>
            <p:cNvSpPr/>
            <p:nvPr/>
          </p:nvSpPr>
          <p:spPr bwMode="auto">
            <a:xfrm>
              <a:off x="1138418" y="1781546"/>
              <a:ext cx="2555956" cy="2810473"/>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0">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bg1"/>
            </a:solidFill>
            <a:ln w="12700">
              <a:solidFill>
                <a:srgbClr val="C00000"/>
              </a:solidFill>
            </a:ln>
          </p:spPr>
          <p:txBody>
            <a:bodyPr vert="horz" wrap="square" lIns="121920" tIns="60960" rIns="121920" bIns="60960" numCol="1" anchor="t" anchorCtr="0" compatLnSpc="1"/>
            <a:lstStyle/>
            <a:p>
              <a:endParaRPr lang="zh-CN" altLang="en-US" sz="2135">
                <a:latin typeface="阿里巴巴普惠体 Medium" panose="00020600040101010101" pitchFamily="18" charset="-122"/>
                <a:ea typeface="阿里巴巴普惠体 Medium" panose="00020600040101010101" pitchFamily="18" charset="-122"/>
              </a:endParaRPr>
            </a:p>
          </p:txBody>
        </p:sp>
        <p:sp>
          <p:nvSpPr>
            <p:cNvPr id="12" name="Freeform 5">
              <a:extLst>
                <a:ext uri="{FF2B5EF4-FFF2-40B4-BE49-F238E27FC236}">
                  <a16:creationId xmlns:a16="http://schemas.microsoft.com/office/drawing/2014/main" id="{DB2017AE-016B-4F6E-9398-3D52ECE6158A}"/>
                </a:ext>
              </a:extLst>
            </p:cNvPr>
            <p:cNvSpPr/>
            <p:nvPr/>
          </p:nvSpPr>
          <p:spPr bwMode="auto">
            <a:xfrm>
              <a:off x="1368452" y="1994247"/>
              <a:ext cx="2144199" cy="2357716"/>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0">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bg1"/>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prstClr val="white"/>
                </a:solidFill>
                <a:latin typeface="阿里巴巴普惠体 Medium" panose="00020600040101010101" pitchFamily="18" charset="-122"/>
                <a:ea typeface="阿里巴巴普惠体 Medium" panose="00020600040101010101" pitchFamily="18" charset="-122"/>
              </a:endParaRPr>
            </a:p>
          </p:txBody>
        </p:sp>
        <p:sp>
          <p:nvSpPr>
            <p:cNvPr id="13" name="矩形 12">
              <a:extLst>
                <a:ext uri="{FF2B5EF4-FFF2-40B4-BE49-F238E27FC236}">
                  <a16:creationId xmlns:a16="http://schemas.microsoft.com/office/drawing/2014/main" id="{944E5A9A-7E9C-535B-D11A-60C078D961E8}"/>
                </a:ext>
              </a:extLst>
            </p:cNvPr>
            <p:cNvSpPr/>
            <p:nvPr/>
          </p:nvSpPr>
          <p:spPr>
            <a:xfrm>
              <a:off x="1351860" y="2793998"/>
              <a:ext cx="2128108" cy="1200306"/>
            </a:xfrm>
            <a:prstGeom prst="rect">
              <a:avLst/>
            </a:prstGeom>
            <a:noFill/>
            <a:effectLst/>
          </p:spPr>
          <p:txBody>
            <a:bodyPr wrap="square" rtlCol="0">
              <a:spAutoFit/>
            </a:bodyPr>
            <a:lstStyle/>
            <a:p>
              <a:pPr algn="ctr"/>
              <a:r>
                <a:rPr lang="zh-CN" altLang="en-US" sz="4800" b="1" dirty="0">
                  <a:solidFill>
                    <a:srgbClr val="C00000"/>
                  </a:solidFill>
                  <a:latin typeface="阿里巴巴普惠体 Medium" panose="00020600040101010101" pitchFamily="18" charset="-122"/>
                  <a:ea typeface="阿里巴巴普惠体 Medium" panose="00020600040101010101" pitchFamily="18" charset="-122"/>
                </a:rPr>
                <a:t>目  录</a:t>
              </a:r>
              <a:endParaRPr lang="en-US" altLang="zh-CN" sz="4800" b="1" dirty="0">
                <a:solidFill>
                  <a:srgbClr val="C00000"/>
                </a:solidFill>
                <a:latin typeface="阿里巴巴普惠体 Medium" panose="00020600040101010101" pitchFamily="18" charset="-122"/>
                <a:ea typeface="阿里巴巴普惠体 Medium" panose="00020600040101010101" pitchFamily="18" charset="-122"/>
              </a:endParaRPr>
            </a:p>
            <a:p>
              <a:pPr algn="ctr"/>
              <a:r>
                <a:rPr lang="en-US" altLang="zh-CN" sz="1600" b="1" dirty="0">
                  <a:ln w="6350">
                    <a:noFill/>
                  </a:ln>
                  <a:solidFill>
                    <a:srgbClr val="C00000"/>
                  </a:solidFill>
                  <a:latin typeface="仓耳渔阳体 W02" panose="02020400000000000000" pitchFamily="18" charset="-122"/>
                  <a:ea typeface="仓耳渔阳体 W02" panose="02020400000000000000" pitchFamily="18" charset="-122"/>
                </a:rPr>
                <a:t>CONTENTS</a:t>
              </a:r>
              <a:endParaRPr lang="zh-CN" altLang="en-US" sz="1600" b="1" dirty="0">
                <a:ln w="6350">
                  <a:noFill/>
                </a:ln>
                <a:solidFill>
                  <a:srgbClr val="C00000"/>
                </a:solidFill>
                <a:latin typeface="仓耳渔阳体 W02" panose="02020400000000000000" pitchFamily="18" charset="-122"/>
                <a:ea typeface="仓耳渔阳体 W02" panose="02020400000000000000" pitchFamily="18" charset="-122"/>
              </a:endParaRPr>
            </a:p>
            <a:p>
              <a:pPr algn="ctr"/>
              <a:endParaRPr lang="zh-CN" altLang="en-US" sz="1465" b="1" dirty="0">
                <a:solidFill>
                  <a:srgbClr val="C00000"/>
                </a:solidFill>
                <a:latin typeface="阿里巴巴普惠体 Medium" panose="00020600040101010101" pitchFamily="18" charset="-122"/>
                <a:ea typeface="阿里巴巴普惠体 Medium" panose="00020600040101010101" pitchFamily="18" charset="-122"/>
              </a:endParaRPr>
            </a:p>
          </p:txBody>
        </p:sp>
        <p:pic>
          <p:nvPicPr>
            <p:cNvPr id="14" name="图片 13">
              <a:extLst>
                <a:ext uri="{FF2B5EF4-FFF2-40B4-BE49-F238E27FC236}">
                  <a16:creationId xmlns:a16="http://schemas.microsoft.com/office/drawing/2014/main" id="{372FA61B-5EE2-C280-6456-AD28B2AC79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18683" y="2199937"/>
              <a:ext cx="937693" cy="593786"/>
            </a:xfrm>
            <a:prstGeom prst="rect">
              <a:avLst/>
            </a:prstGeom>
          </p:spPr>
        </p:pic>
      </p:grpSp>
      <p:sp>
        <p:nvSpPr>
          <p:cNvPr id="15" name="文本框 14">
            <a:extLst>
              <a:ext uri="{FF2B5EF4-FFF2-40B4-BE49-F238E27FC236}">
                <a16:creationId xmlns:a16="http://schemas.microsoft.com/office/drawing/2014/main" id="{672ADFEE-E2C3-BC6A-A2D9-7701ECCAB3D7}"/>
              </a:ext>
            </a:extLst>
          </p:cNvPr>
          <p:cNvSpPr txBox="1"/>
          <p:nvPr userDrawn="1"/>
        </p:nvSpPr>
        <p:spPr>
          <a:xfrm>
            <a:off x="4811697" y="4434861"/>
            <a:ext cx="1571348" cy="253916"/>
          </a:xfrm>
          <a:prstGeom prst="rect">
            <a:avLst/>
          </a:prstGeom>
          <a:noFill/>
        </p:spPr>
        <p:txBody>
          <a:bodyPr wrap="square" rtlCol="0">
            <a:spAutoFit/>
          </a:bodyPr>
          <a:lstStyle/>
          <a:p>
            <a:r>
              <a:rPr lang="en-US" altLang="zh-CN" sz="1000" dirty="0">
                <a:solidFill>
                  <a:srgbClr val="FFFFFF"/>
                </a:solidFill>
              </a:rPr>
              <a:t>https://www.ypppt.com/</a:t>
            </a:r>
            <a:endParaRPr lang="zh-CN" altLang="en-US" sz="1000" dirty="0">
              <a:solidFill>
                <a:srgbClr val="FFFFFF"/>
              </a:solidFill>
            </a:endParaRPr>
          </a:p>
        </p:txBody>
      </p:sp>
      <p:sp>
        <p:nvSpPr>
          <p:cNvPr id="20" name="文本占位符 16">
            <a:extLst>
              <a:ext uri="{FF2B5EF4-FFF2-40B4-BE49-F238E27FC236}">
                <a16:creationId xmlns:a16="http://schemas.microsoft.com/office/drawing/2014/main" id="{D85C4F4D-A4CB-49DD-81DA-8215503F79A5}"/>
              </a:ext>
            </a:extLst>
          </p:cNvPr>
          <p:cNvSpPr>
            <a:spLocks noGrp="1"/>
          </p:cNvSpPr>
          <p:nvPr>
            <p:ph type="body" sz="quarter" idx="12"/>
          </p:nvPr>
        </p:nvSpPr>
        <p:spPr>
          <a:xfrm>
            <a:off x="5431148" y="3422102"/>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1" name="文本占位符 16">
            <a:extLst>
              <a:ext uri="{FF2B5EF4-FFF2-40B4-BE49-F238E27FC236}">
                <a16:creationId xmlns:a16="http://schemas.microsoft.com/office/drawing/2014/main" id="{D48A6A4F-4A44-DE8B-59AB-8CD2FFE2B10A}"/>
              </a:ext>
            </a:extLst>
          </p:cNvPr>
          <p:cNvSpPr>
            <a:spLocks noGrp="1"/>
          </p:cNvSpPr>
          <p:nvPr>
            <p:ph type="body" sz="quarter" idx="13"/>
          </p:nvPr>
        </p:nvSpPr>
        <p:spPr>
          <a:xfrm>
            <a:off x="5431147" y="2744842"/>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2" name="文本占位符 16">
            <a:extLst>
              <a:ext uri="{FF2B5EF4-FFF2-40B4-BE49-F238E27FC236}">
                <a16:creationId xmlns:a16="http://schemas.microsoft.com/office/drawing/2014/main" id="{FFF5B818-4A98-7D92-DAA6-DFCF839F4422}"/>
              </a:ext>
            </a:extLst>
          </p:cNvPr>
          <p:cNvSpPr>
            <a:spLocks noGrp="1"/>
          </p:cNvSpPr>
          <p:nvPr>
            <p:ph type="body" sz="quarter" idx="14"/>
          </p:nvPr>
        </p:nvSpPr>
        <p:spPr>
          <a:xfrm>
            <a:off x="5431146" y="2137378"/>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3" name="矩形: 圆角 24">
            <a:extLst>
              <a:ext uri="{FF2B5EF4-FFF2-40B4-BE49-F238E27FC236}">
                <a16:creationId xmlns:a16="http://schemas.microsoft.com/office/drawing/2014/main" id="{EADF3349-729B-950A-9D2C-383EC5C217F9}"/>
              </a:ext>
            </a:extLst>
          </p:cNvPr>
          <p:cNvSpPr/>
          <p:nvPr userDrawn="1"/>
        </p:nvSpPr>
        <p:spPr>
          <a:xfrm>
            <a:off x="5231904" y="3946377"/>
            <a:ext cx="521431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24" name="矩形: 圆角 25">
            <a:extLst>
              <a:ext uri="{FF2B5EF4-FFF2-40B4-BE49-F238E27FC236}">
                <a16:creationId xmlns:a16="http://schemas.microsoft.com/office/drawing/2014/main" id="{D39B40A4-F63F-92CF-12EC-93A2F9DC8F4C}"/>
              </a:ext>
            </a:extLst>
          </p:cNvPr>
          <p:cNvSpPr/>
          <p:nvPr userDrawn="1"/>
        </p:nvSpPr>
        <p:spPr>
          <a:xfrm>
            <a:off x="4274821" y="3936696"/>
            <a:ext cx="720886"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dirty="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4</a:t>
            </a:r>
            <a:endParaRPr lang="zh-CN" altLang="en-US" sz="2665" b="1" spc="600" dirty="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25" name="文本占位符 16">
            <a:extLst>
              <a:ext uri="{FF2B5EF4-FFF2-40B4-BE49-F238E27FC236}">
                <a16:creationId xmlns:a16="http://schemas.microsoft.com/office/drawing/2014/main" id="{3EE03971-BB62-821E-D3B2-7BAD441EDC1B}"/>
              </a:ext>
            </a:extLst>
          </p:cNvPr>
          <p:cNvSpPr>
            <a:spLocks noGrp="1"/>
          </p:cNvSpPr>
          <p:nvPr>
            <p:ph type="body" sz="quarter" idx="15"/>
          </p:nvPr>
        </p:nvSpPr>
        <p:spPr>
          <a:xfrm>
            <a:off x="5431146" y="4094915"/>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Tree>
    <p:extLst>
      <p:ext uri="{BB962C8B-B14F-4D97-AF65-F5344CB8AC3E}">
        <p14:creationId xmlns:p14="http://schemas.microsoft.com/office/powerpoint/2010/main" val="3525582825"/>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A3C695C-C42A-D31A-B263-5F5ADDDCCF28}"/>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sp>
        <p:nvSpPr>
          <p:cNvPr id="4" name="矩形: 圆角 24">
            <a:extLst>
              <a:ext uri="{FF2B5EF4-FFF2-40B4-BE49-F238E27FC236}">
                <a16:creationId xmlns:a16="http://schemas.microsoft.com/office/drawing/2014/main" id="{8D21AFB8-8F09-F67D-12EE-FE0702438D16}"/>
              </a:ext>
            </a:extLst>
          </p:cNvPr>
          <p:cNvSpPr/>
          <p:nvPr userDrawn="1"/>
        </p:nvSpPr>
        <p:spPr>
          <a:xfrm>
            <a:off x="5231904" y="1988840"/>
            <a:ext cx="521431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5" name="矩形: 圆角 25">
            <a:extLst>
              <a:ext uri="{FF2B5EF4-FFF2-40B4-BE49-F238E27FC236}">
                <a16:creationId xmlns:a16="http://schemas.microsoft.com/office/drawing/2014/main" id="{74786557-4733-0CEB-2E6E-003D02F69E33}"/>
              </a:ext>
            </a:extLst>
          </p:cNvPr>
          <p:cNvSpPr/>
          <p:nvPr userDrawn="1"/>
        </p:nvSpPr>
        <p:spPr>
          <a:xfrm>
            <a:off x="4274820" y="1979159"/>
            <a:ext cx="765063"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1</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6" name="矩形: 圆角 24">
            <a:extLst>
              <a:ext uri="{FF2B5EF4-FFF2-40B4-BE49-F238E27FC236}">
                <a16:creationId xmlns:a16="http://schemas.microsoft.com/office/drawing/2014/main" id="{F88334C0-2CF7-2C75-4113-FD9C2E21A43F}"/>
              </a:ext>
            </a:extLst>
          </p:cNvPr>
          <p:cNvSpPr/>
          <p:nvPr userDrawn="1"/>
        </p:nvSpPr>
        <p:spPr>
          <a:xfrm>
            <a:off x="5231904" y="2601563"/>
            <a:ext cx="5180903" cy="57217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7" name="矩形: 圆角 25">
            <a:extLst>
              <a:ext uri="{FF2B5EF4-FFF2-40B4-BE49-F238E27FC236}">
                <a16:creationId xmlns:a16="http://schemas.microsoft.com/office/drawing/2014/main" id="{D4989189-0501-33BC-03E1-5A39745099FF}"/>
              </a:ext>
            </a:extLst>
          </p:cNvPr>
          <p:cNvSpPr/>
          <p:nvPr userDrawn="1"/>
        </p:nvSpPr>
        <p:spPr>
          <a:xfrm>
            <a:off x="4274820" y="2590840"/>
            <a:ext cx="765063" cy="639653"/>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2</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8" name="矩形: 圆角 24">
            <a:extLst>
              <a:ext uri="{FF2B5EF4-FFF2-40B4-BE49-F238E27FC236}">
                <a16:creationId xmlns:a16="http://schemas.microsoft.com/office/drawing/2014/main" id="{9BFF6E9D-ADA9-002F-8E37-12926FEB6982}"/>
              </a:ext>
            </a:extLst>
          </p:cNvPr>
          <p:cNvSpPr/>
          <p:nvPr userDrawn="1"/>
        </p:nvSpPr>
        <p:spPr>
          <a:xfrm>
            <a:off x="5231904" y="3310688"/>
            <a:ext cx="518090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9" name="矩形: 圆角 25">
            <a:extLst>
              <a:ext uri="{FF2B5EF4-FFF2-40B4-BE49-F238E27FC236}">
                <a16:creationId xmlns:a16="http://schemas.microsoft.com/office/drawing/2014/main" id="{4CDEA0EF-5FE0-C10D-66F6-02EA6C845D02}"/>
              </a:ext>
            </a:extLst>
          </p:cNvPr>
          <p:cNvSpPr/>
          <p:nvPr userDrawn="1"/>
        </p:nvSpPr>
        <p:spPr>
          <a:xfrm>
            <a:off x="4274820" y="3301007"/>
            <a:ext cx="765063"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3</a:t>
            </a:r>
            <a:endParaRPr lang="zh-CN" altLang="en-US" sz="2665" b="1" spc="60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grpSp>
        <p:nvGrpSpPr>
          <p:cNvPr id="10" name="组合 9">
            <a:extLst>
              <a:ext uri="{FF2B5EF4-FFF2-40B4-BE49-F238E27FC236}">
                <a16:creationId xmlns:a16="http://schemas.microsoft.com/office/drawing/2014/main" id="{784DCE52-4EC0-3506-953B-E8A0DF881157}"/>
              </a:ext>
            </a:extLst>
          </p:cNvPr>
          <p:cNvGrpSpPr/>
          <p:nvPr userDrawn="1"/>
        </p:nvGrpSpPr>
        <p:grpSpPr>
          <a:xfrm>
            <a:off x="1281803" y="1386860"/>
            <a:ext cx="2714977" cy="3048001"/>
            <a:chOff x="1138418" y="1781546"/>
            <a:chExt cx="2555956" cy="2810473"/>
          </a:xfrm>
        </p:grpSpPr>
        <p:sp>
          <p:nvSpPr>
            <p:cNvPr id="11" name="Freeform 5">
              <a:extLst>
                <a:ext uri="{FF2B5EF4-FFF2-40B4-BE49-F238E27FC236}">
                  <a16:creationId xmlns:a16="http://schemas.microsoft.com/office/drawing/2014/main" id="{E96498F7-C7F4-3740-9C99-5ADDC939A660}"/>
                </a:ext>
              </a:extLst>
            </p:cNvPr>
            <p:cNvSpPr/>
            <p:nvPr/>
          </p:nvSpPr>
          <p:spPr bwMode="auto">
            <a:xfrm>
              <a:off x="1138418" y="1781546"/>
              <a:ext cx="2555956" cy="2810473"/>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0">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bg1"/>
            </a:solidFill>
            <a:ln w="12700">
              <a:solidFill>
                <a:srgbClr val="C00000"/>
              </a:solidFill>
            </a:ln>
          </p:spPr>
          <p:txBody>
            <a:bodyPr vert="horz" wrap="square" lIns="121920" tIns="60960" rIns="121920" bIns="60960" numCol="1" anchor="t" anchorCtr="0" compatLnSpc="1"/>
            <a:lstStyle/>
            <a:p>
              <a:endParaRPr lang="zh-CN" altLang="en-US" sz="2135">
                <a:latin typeface="阿里巴巴普惠体 Medium" panose="00020600040101010101" pitchFamily="18" charset="-122"/>
                <a:ea typeface="阿里巴巴普惠体 Medium" panose="00020600040101010101" pitchFamily="18" charset="-122"/>
              </a:endParaRPr>
            </a:p>
          </p:txBody>
        </p:sp>
        <p:sp>
          <p:nvSpPr>
            <p:cNvPr id="12" name="Freeform 5">
              <a:extLst>
                <a:ext uri="{FF2B5EF4-FFF2-40B4-BE49-F238E27FC236}">
                  <a16:creationId xmlns:a16="http://schemas.microsoft.com/office/drawing/2014/main" id="{DB2017AE-016B-4F6E-9398-3D52ECE6158A}"/>
                </a:ext>
              </a:extLst>
            </p:cNvPr>
            <p:cNvSpPr/>
            <p:nvPr/>
          </p:nvSpPr>
          <p:spPr bwMode="auto">
            <a:xfrm>
              <a:off x="1368452" y="1994247"/>
              <a:ext cx="2144199" cy="2357716"/>
            </a:xfrm>
            <a:custGeom>
              <a:avLst/>
              <a:gdLst>
                <a:gd name="T0" fmla="*/ 1837 w 3175"/>
                <a:gd name="T1" fmla="*/ 92 h 3561"/>
                <a:gd name="T2" fmla="*/ 2381 w 3175"/>
                <a:gd name="T3" fmla="*/ 406 h 3561"/>
                <a:gd name="T4" fmla="*/ 2925 w 3175"/>
                <a:gd name="T5" fmla="*/ 720 h 3561"/>
                <a:gd name="T6" fmla="*/ 3175 w 3175"/>
                <a:gd name="T7" fmla="*/ 1153 h 3561"/>
                <a:gd name="T8" fmla="*/ 3175 w 3175"/>
                <a:gd name="T9" fmla="*/ 1781 h 3561"/>
                <a:gd name="T10" fmla="*/ 3175 w 3175"/>
                <a:gd name="T11" fmla="*/ 2408 h 3561"/>
                <a:gd name="T12" fmla="*/ 2925 w 3175"/>
                <a:gd name="T13" fmla="*/ 2841 h 3561"/>
                <a:gd name="T14" fmla="*/ 2381 w 3175"/>
                <a:gd name="T15" fmla="*/ 3155 h 3561"/>
                <a:gd name="T16" fmla="*/ 1837 w 3175"/>
                <a:gd name="T17" fmla="*/ 3469 h 3561"/>
                <a:gd name="T18" fmla="*/ 1338 w 3175"/>
                <a:gd name="T19" fmla="*/ 3469 h 3561"/>
                <a:gd name="T20" fmla="*/ 794 w 3175"/>
                <a:gd name="T21" fmla="*/ 3155 h 3561"/>
                <a:gd name="T22" fmla="*/ 250 w 3175"/>
                <a:gd name="T23" fmla="*/ 2841 h 3561"/>
                <a:gd name="T24" fmla="*/ 0 w 3175"/>
                <a:gd name="T25" fmla="*/ 2408 h 3561"/>
                <a:gd name="T26" fmla="*/ 0 w 3175"/>
                <a:gd name="T27" fmla="*/ 1781 h 3561"/>
                <a:gd name="T28" fmla="*/ 0 w 3175"/>
                <a:gd name="T29" fmla="*/ 1153 h 3561"/>
                <a:gd name="T30" fmla="*/ 250 w 3175"/>
                <a:gd name="T31" fmla="*/ 720 h 3561"/>
                <a:gd name="T32" fmla="*/ 794 w 3175"/>
                <a:gd name="T33" fmla="*/ 406 h 3561"/>
                <a:gd name="T34" fmla="*/ 1338 w 3175"/>
                <a:gd name="T35" fmla="*/ 92 h 3561"/>
                <a:gd name="T36" fmla="*/ 1837 w 3175"/>
                <a:gd name="T37" fmla="*/ 92 h 3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75" h="3560">
                  <a:moveTo>
                    <a:pt x="1837" y="92"/>
                  </a:moveTo>
                  <a:lnTo>
                    <a:pt x="2381" y="406"/>
                  </a:lnTo>
                  <a:lnTo>
                    <a:pt x="2925" y="720"/>
                  </a:lnTo>
                  <a:cubicBezTo>
                    <a:pt x="3084" y="812"/>
                    <a:pt x="3175" y="969"/>
                    <a:pt x="3175" y="1153"/>
                  </a:cubicBezTo>
                  <a:lnTo>
                    <a:pt x="3175" y="1781"/>
                  </a:lnTo>
                  <a:lnTo>
                    <a:pt x="3175" y="2408"/>
                  </a:lnTo>
                  <a:cubicBezTo>
                    <a:pt x="3175" y="2592"/>
                    <a:pt x="3084" y="2750"/>
                    <a:pt x="2925" y="2841"/>
                  </a:cubicBezTo>
                  <a:lnTo>
                    <a:pt x="2381" y="3155"/>
                  </a:lnTo>
                  <a:lnTo>
                    <a:pt x="1837" y="3469"/>
                  </a:lnTo>
                  <a:cubicBezTo>
                    <a:pt x="1678" y="3561"/>
                    <a:pt x="1496" y="3561"/>
                    <a:pt x="1338" y="3469"/>
                  </a:cubicBezTo>
                  <a:lnTo>
                    <a:pt x="794" y="3155"/>
                  </a:lnTo>
                  <a:lnTo>
                    <a:pt x="250" y="2841"/>
                  </a:lnTo>
                  <a:cubicBezTo>
                    <a:pt x="91" y="2750"/>
                    <a:pt x="0" y="2592"/>
                    <a:pt x="0" y="2408"/>
                  </a:cubicBezTo>
                  <a:lnTo>
                    <a:pt x="0" y="1781"/>
                  </a:lnTo>
                  <a:lnTo>
                    <a:pt x="0" y="1153"/>
                  </a:lnTo>
                  <a:cubicBezTo>
                    <a:pt x="0" y="969"/>
                    <a:pt x="91" y="812"/>
                    <a:pt x="250" y="720"/>
                  </a:cubicBezTo>
                  <a:lnTo>
                    <a:pt x="794" y="406"/>
                  </a:lnTo>
                  <a:lnTo>
                    <a:pt x="1338" y="92"/>
                  </a:lnTo>
                  <a:cubicBezTo>
                    <a:pt x="1496" y="0"/>
                    <a:pt x="1678" y="0"/>
                    <a:pt x="1837" y="92"/>
                  </a:cubicBezTo>
                  <a:close/>
                </a:path>
              </a:pathLst>
            </a:custGeom>
            <a:solidFill>
              <a:schemeClr val="bg1"/>
            </a:solidFill>
            <a:ln w="28575">
              <a:solidFill>
                <a:srgbClr val="C00000"/>
              </a:solidFill>
            </a:ln>
            <a:effectLst>
              <a:outerShdw blurRad="203200" dist="101600" dir="2700000" algn="t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prstClr val="white"/>
                </a:solidFill>
                <a:latin typeface="阿里巴巴普惠体 Medium" panose="00020600040101010101" pitchFamily="18" charset="-122"/>
                <a:ea typeface="阿里巴巴普惠体 Medium" panose="00020600040101010101" pitchFamily="18" charset="-122"/>
              </a:endParaRPr>
            </a:p>
          </p:txBody>
        </p:sp>
        <p:sp>
          <p:nvSpPr>
            <p:cNvPr id="13" name="矩形 12">
              <a:extLst>
                <a:ext uri="{FF2B5EF4-FFF2-40B4-BE49-F238E27FC236}">
                  <a16:creationId xmlns:a16="http://schemas.microsoft.com/office/drawing/2014/main" id="{944E5A9A-7E9C-535B-D11A-60C078D961E8}"/>
                </a:ext>
              </a:extLst>
            </p:cNvPr>
            <p:cNvSpPr/>
            <p:nvPr/>
          </p:nvSpPr>
          <p:spPr>
            <a:xfrm>
              <a:off x="1351860" y="2793998"/>
              <a:ext cx="2128108" cy="1200306"/>
            </a:xfrm>
            <a:prstGeom prst="rect">
              <a:avLst/>
            </a:prstGeom>
            <a:noFill/>
            <a:effectLst/>
          </p:spPr>
          <p:txBody>
            <a:bodyPr wrap="square" rtlCol="0">
              <a:spAutoFit/>
            </a:bodyPr>
            <a:lstStyle/>
            <a:p>
              <a:pPr algn="ctr"/>
              <a:r>
                <a:rPr lang="zh-CN" altLang="en-US" sz="4800" b="1" dirty="0">
                  <a:solidFill>
                    <a:srgbClr val="C00000"/>
                  </a:solidFill>
                  <a:latin typeface="阿里巴巴普惠体 Medium" panose="00020600040101010101" pitchFamily="18" charset="-122"/>
                  <a:ea typeface="阿里巴巴普惠体 Medium" panose="00020600040101010101" pitchFamily="18" charset="-122"/>
                </a:rPr>
                <a:t>目  录</a:t>
              </a:r>
              <a:endParaRPr lang="en-US" altLang="zh-CN" sz="4800" b="1" dirty="0">
                <a:solidFill>
                  <a:srgbClr val="C00000"/>
                </a:solidFill>
                <a:latin typeface="阿里巴巴普惠体 Medium" panose="00020600040101010101" pitchFamily="18" charset="-122"/>
                <a:ea typeface="阿里巴巴普惠体 Medium" panose="00020600040101010101" pitchFamily="18" charset="-122"/>
              </a:endParaRPr>
            </a:p>
            <a:p>
              <a:pPr algn="ctr"/>
              <a:r>
                <a:rPr lang="en-US" altLang="zh-CN" sz="1600" b="1" dirty="0">
                  <a:ln w="6350">
                    <a:noFill/>
                  </a:ln>
                  <a:solidFill>
                    <a:srgbClr val="C00000"/>
                  </a:solidFill>
                  <a:latin typeface="仓耳渔阳体 W02" panose="02020400000000000000" pitchFamily="18" charset="-122"/>
                  <a:ea typeface="仓耳渔阳体 W02" panose="02020400000000000000" pitchFamily="18" charset="-122"/>
                </a:rPr>
                <a:t>CONTENTS</a:t>
              </a:r>
              <a:endParaRPr lang="zh-CN" altLang="en-US" sz="1600" b="1" dirty="0">
                <a:ln w="6350">
                  <a:noFill/>
                </a:ln>
                <a:solidFill>
                  <a:srgbClr val="C00000"/>
                </a:solidFill>
                <a:latin typeface="仓耳渔阳体 W02" panose="02020400000000000000" pitchFamily="18" charset="-122"/>
                <a:ea typeface="仓耳渔阳体 W02" panose="02020400000000000000" pitchFamily="18" charset="-122"/>
              </a:endParaRPr>
            </a:p>
            <a:p>
              <a:pPr algn="ctr"/>
              <a:endParaRPr lang="zh-CN" altLang="en-US" sz="1465" b="1" dirty="0">
                <a:solidFill>
                  <a:srgbClr val="C00000"/>
                </a:solidFill>
                <a:latin typeface="阿里巴巴普惠体 Medium" panose="00020600040101010101" pitchFamily="18" charset="-122"/>
                <a:ea typeface="阿里巴巴普惠体 Medium" panose="00020600040101010101" pitchFamily="18" charset="-122"/>
              </a:endParaRPr>
            </a:p>
          </p:txBody>
        </p:sp>
        <p:pic>
          <p:nvPicPr>
            <p:cNvPr id="14" name="图片 13">
              <a:extLst>
                <a:ext uri="{FF2B5EF4-FFF2-40B4-BE49-F238E27FC236}">
                  <a16:creationId xmlns:a16="http://schemas.microsoft.com/office/drawing/2014/main" id="{372FA61B-5EE2-C280-6456-AD28B2AC79C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18683" y="2199937"/>
              <a:ext cx="937693" cy="593786"/>
            </a:xfrm>
            <a:prstGeom prst="rect">
              <a:avLst/>
            </a:prstGeom>
          </p:spPr>
        </p:pic>
      </p:grpSp>
      <p:sp>
        <p:nvSpPr>
          <p:cNvPr id="15" name="文本框 14">
            <a:extLst>
              <a:ext uri="{FF2B5EF4-FFF2-40B4-BE49-F238E27FC236}">
                <a16:creationId xmlns:a16="http://schemas.microsoft.com/office/drawing/2014/main" id="{672ADFEE-E2C3-BC6A-A2D9-7701ECCAB3D7}"/>
              </a:ext>
            </a:extLst>
          </p:cNvPr>
          <p:cNvSpPr txBox="1"/>
          <p:nvPr userDrawn="1"/>
        </p:nvSpPr>
        <p:spPr>
          <a:xfrm>
            <a:off x="4811697" y="4434861"/>
            <a:ext cx="1571348" cy="253916"/>
          </a:xfrm>
          <a:prstGeom prst="rect">
            <a:avLst/>
          </a:prstGeom>
          <a:noFill/>
        </p:spPr>
        <p:txBody>
          <a:bodyPr wrap="square" rtlCol="0">
            <a:spAutoFit/>
          </a:bodyPr>
          <a:lstStyle/>
          <a:p>
            <a:r>
              <a:rPr lang="en-US" altLang="zh-CN" sz="1000" dirty="0">
                <a:solidFill>
                  <a:srgbClr val="FFFFFF"/>
                </a:solidFill>
              </a:rPr>
              <a:t>https://www.ypppt.com/</a:t>
            </a:r>
            <a:endParaRPr lang="zh-CN" altLang="en-US" sz="1000" dirty="0">
              <a:solidFill>
                <a:srgbClr val="FFFFFF"/>
              </a:solidFill>
            </a:endParaRPr>
          </a:p>
        </p:txBody>
      </p:sp>
      <p:sp>
        <p:nvSpPr>
          <p:cNvPr id="20" name="文本占位符 16">
            <a:extLst>
              <a:ext uri="{FF2B5EF4-FFF2-40B4-BE49-F238E27FC236}">
                <a16:creationId xmlns:a16="http://schemas.microsoft.com/office/drawing/2014/main" id="{D85C4F4D-A4CB-49DD-81DA-8215503F79A5}"/>
              </a:ext>
            </a:extLst>
          </p:cNvPr>
          <p:cNvSpPr>
            <a:spLocks noGrp="1"/>
          </p:cNvSpPr>
          <p:nvPr>
            <p:ph type="body" sz="quarter" idx="12"/>
          </p:nvPr>
        </p:nvSpPr>
        <p:spPr>
          <a:xfrm>
            <a:off x="5431148" y="3422102"/>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1" name="文本占位符 16">
            <a:extLst>
              <a:ext uri="{FF2B5EF4-FFF2-40B4-BE49-F238E27FC236}">
                <a16:creationId xmlns:a16="http://schemas.microsoft.com/office/drawing/2014/main" id="{D48A6A4F-4A44-DE8B-59AB-8CD2FFE2B10A}"/>
              </a:ext>
            </a:extLst>
          </p:cNvPr>
          <p:cNvSpPr>
            <a:spLocks noGrp="1"/>
          </p:cNvSpPr>
          <p:nvPr>
            <p:ph type="body" sz="quarter" idx="13"/>
          </p:nvPr>
        </p:nvSpPr>
        <p:spPr>
          <a:xfrm>
            <a:off x="5431147" y="2744842"/>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2" name="文本占位符 16">
            <a:extLst>
              <a:ext uri="{FF2B5EF4-FFF2-40B4-BE49-F238E27FC236}">
                <a16:creationId xmlns:a16="http://schemas.microsoft.com/office/drawing/2014/main" id="{FFF5B818-4A98-7D92-DAA6-DFCF839F4422}"/>
              </a:ext>
            </a:extLst>
          </p:cNvPr>
          <p:cNvSpPr>
            <a:spLocks noGrp="1"/>
          </p:cNvSpPr>
          <p:nvPr>
            <p:ph type="body" sz="quarter" idx="14"/>
          </p:nvPr>
        </p:nvSpPr>
        <p:spPr>
          <a:xfrm>
            <a:off x="5431146" y="2137378"/>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
        <p:nvSpPr>
          <p:cNvPr id="23" name="矩形: 圆角 24">
            <a:extLst>
              <a:ext uri="{FF2B5EF4-FFF2-40B4-BE49-F238E27FC236}">
                <a16:creationId xmlns:a16="http://schemas.microsoft.com/office/drawing/2014/main" id="{EADF3349-729B-950A-9D2C-383EC5C217F9}"/>
              </a:ext>
            </a:extLst>
          </p:cNvPr>
          <p:cNvSpPr/>
          <p:nvPr userDrawn="1"/>
        </p:nvSpPr>
        <p:spPr>
          <a:xfrm>
            <a:off x="5231904" y="3946377"/>
            <a:ext cx="5214313" cy="516645"/>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865" dirty="0">
              <a:solidFill>
                <a:srgbClr val="C00000"/>
              </a:solidFill>
              <a:latin typeface="仓耳渔阳体 W04" panose="02020400000000000000" pitchFamily="18" charset="-122"/>
              <a:ea typeface="仓耳渔阳体 W04" panose="02020400000000000000" pitchFamily="18" charset="-122"/>
              <a:cs typeface="阿里巴巴普惠体" panose="00020600040101010101" pitchFamily="18" charset="-122"/>
            </a:endParaRPr>
          </a:p>
        </p:txBody>
      </p:sp>
      <p:sp>
        <p:nvSpPr>
          <p:cNvPr id="24" name="矩形: 圆角 25">
            <a:extLst>
              <a:ext uri="{FF2B5EF4-FFF2-40B4-BE49-F238E27FC236}">
                <a16:creationId xmlns:a16="http://schemas.microsoft.com/office/drawing/2014/main" id="{D39B40A4-F63F-92CF-12EC-93A2F9DC8F4C}"/>
              </a:ext>
            </a:extLst>
          </p:cNvPr>
          <p:cNvSpPr/>
          <p:nvPr userDrawn="1"/>
        </p:nvSpPr>
        <p:spPr>
          <a:xfrm>
            <a:off x="4274821" y="3936696"/>
            <a:ext cx="720886" cy="57757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665" b="1" spc="600" dirty="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rPr>
              <a:t>4</a:t>
            </a:r>
            <a:endParaRPr lang="zh-CN" altLang="en-US" sz="2665" b="1" spc="600" dirty="0">
              <a:solidFill>
                <a:schemeClr val="bg1"/>
              </a:solidFill>
              <a:latin typeface="仓耳渔阳体 W03" panose="02020400000000000000" pitchFamily="18" charset="-122"/>
              <a:ea typeface="仓耳渔阳体 W03" panose="02020400000000000000" pitchFamily="18" charset="-122"/>
              <a:cs typeface="+mn-ea"/>
              <a:sym typeface="Arial" panose="020B0604020202020204" pitchFamily="34" charset="0"/>
            </a:endParaRPr>
          </a:p>
        </p:txBody>
      </p:sp>
      <p:sp>
        <p:nvSpPr>
          <p:cNvPr id="25" name="文本占位符 16">
            <a:extLst>
              <a:ext uri="{FF2B5EF4-FFF2-40B4-BE49-F238E27FC236}">
                <a16:creationId xmlns:a16="http://schemas.microsoft.com/office/drawing/2014/main" id="{3EE03971-BB62-821E-D3B2-7BAD441EDC1B}"/>
              </a:ext>
            </a:extLst>
          </p:cNvPr>
          <p:cNvSpPr>
            <a:spLocks noGrp="1"/>
          </p:cNvSpPr>
          <p:nvPr>
            <p:ph type="body" sz="quarter" idx="15"/>
          </p:nvPr>
        </p:nvSpPr>
        <p:spPr>
          <a:xfrm>
            <a:off x="5431146" y="4094915"/>
            <a:ext cx="4778873" cy="261697"/>
          </a:xfrm>
          <a:prstGeom prst="rect">
            <a:avLst/>
          </a:prstGeom>
        </p:spPr>
        <p:txBody>
          <a:bodyPr/>
          <a:lstStyle>
            <a:lvl1pPr marL="0" indent="0">
              <a:buNone/>
              <a:defRPr lang="zh-CN" altLang="en-US" sz="1865" kern="1200" dirty="0">
                <a:solidFill>
                  <a:srgbClr val="C00000"/>
                </a:solidFill>
                <a:latin typeface="+mj-ea"/>
                <a:ea typeface="+mj-ea"/>
                <a:cs typeface="阿里巴巴普惠体" panose="00020600040101010101" pitchFamily="18" charset="-122"/>
              </a:defRPr>
            </a:lvl1pPr>
          </a:lstStyle>
          <a:p>
            <a:pPr lvl="0"/>
            <a:endParaRPr lang="zh-CN" altLang="en-US" dirty="0"/>
          </a:p>
        </p:txBody>
      </p:sp>
    </p:spTree>
    <p:extLst>
      <p:ext uri="{BB962C8B-B14F-4D97-AF65-F5344CB8AC3E}">
        <p14:creationId xmlns:p14="http://schemas.microsoft.com/office/powerpoint/2010/main" val="1207623199"/>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par>
                          <p:cTn id="10" fill="hold">
                            <p:stCondLst>
                              <p:cond delay="500"/>
                            </p:stCondLst>
                            <p:childTnLst>
                              <p:par>
                                <p:cTn id="11" presetID="53"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p:stCondLst>
                              <p:cond delay="1000"/>
                            </p:stCondLst>
                            <p:childTnLst>
                              <p:par>
                                <p:cTn id="17" presetID="2" presetClass="entr" presetSubtype="2"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53"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par>
                          <p:cTn id="27" fill="hold">
                            <p:stCondLst>
                              <p:cond delay="2000"/>
                            </p:stCondLst>
                            <p:childTnLst>
                              <p:par>
                                <p:cTn id="28" presetID="2" presetClass="entr" presetSubtype="2"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par>
                          <p:cTn id="32" fill="hold">
                            <p:stCondLst>
                              <p:cond delay="2500"/>
                            </p:stCondLst>
                            <p:childTnLst>
                              <p:par>
                                <p:cTn id="33" presetID="53"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p:cTn id="35" dur="500" fill="hold"/>
                                        <p:tgtEl>
                                          <p:spTgt spid="9"/>
                                        </p:tgtEl>
                                        <p:attrNameLst>
                                          <p:attrName>ppt_w</p:attrName>
                                        </p:attrNameLst>
                                      </p:cBhvr>
                                      <p:tavLst>
                                        <p:tav tm="0">
                                          <p:val>
                                            <p:fltVal val="0"/>
                                          </p:val>
                                        </p:tav>
                                        <p:tav tm="100000">
                                          <p:val>
                                            <p:strVal val="#ppt_w"/>
                                          </p:val>
                                        </p:tav>
                                      </p:tavLst>
                                    </p:anim>
                                    <p:anim calcmode="lin" valueType="num">
                                      <p:cBhvr>
                                        <p:cTn id="36" dur="500" fill="hold"/>
                                        <p:tgtEl>
                                          <p:spTgt spid="9"/>
                                        </p:tgtEl>
                                        <p:attrNameLst>
                                          <p:attrName>ppt_h</p:attrName>
                                        </p:attrNameLst>
                                      </p:cBhvr>
                                      <p:tavLst>
                                        <p:tav tm="0">
                                          <p:val>
                                            <p:fltVal val="0"/>
                                          </p:val>
                                        </p:tav>
                                        <p:tav tm="100000">
                                          <p:val>
                                            <p:strVal val="#ppt_h"/>
                                          </p:val>
                                        </p:tav>
                                      </p:tavLst>
                                    </p:anim>
                                    <p:animEffect transition="in" filter="fade">
                                      <p:cBhvr>
                                        <p:cTn id="37" dur="500"/>
                                        <p:tgtEl>
                                          <p:spTgt spid="9"/>
                                        </p:tgtEl>
                                      </p:cBhvr>
                                    </p:animEffect>
                                  </p:childTnLst>
                                </p:cTn>
                              </p:par>
                            </p:childTnLst>
                          </p:cTn>
                        </p:par>
                        <p:par>
                          <p:cTn id="38" fill="hold">
                            <p:stCondLst>
                              <p:cond delay="3000"/>
                            </p:stCondLst>
                            <p:childTnLst>
                              <p:par>
                                <p:cTn id="39" presetID="2" presetClass="entr" presetSubtype="2" fill="hold" grpId="0" nodeType="after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1+#ppt_w/2"/>
                                          </p:val>
                                        </p:tav>
                                        <p:tav tm="100000">
                                          <p:val>
                                            <p:strVal val="#ppt_x"/>
                                          </p:val>
                                        </p:tav>
                                      </p:tavLst>
                                    </p:anim>
                                    <p:anim calcmode="lin" valueType="num">
                                      <p:cBhvr additive="base">
                                        <p:cTn id="42" dur="500" fill="hold"/>
                                        <p:tgtEl>
                                          <p:spTgt spid="8"/>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53" presetClass="entr" presetSubtype="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p:cTn id="46" dur="500" fill="hold"/>
                                        <p:tgtEl>
                                          <p:spTgt spid="24"/>
                                        </p:tgtEl>
                                        <p:attrNameLst>
                                          <p:attrName>ppt_w</p:attrName>
                                        </p:attrNameLst>
                                      </p:cBhvr>
                                      <p:tavLst>
                                        <p:tav tm="0">
                                          <p:val>
                                            <p:fltVal val="0"/>
                                          </p:val>
                                        </p:tav>
                                        <p:tav tm="100000">
                                          <p:val>
                                            <p:strVal val="#ppt_w"/>
                                          </p:val>
                                        </p:tav>
                                      </p:tavLst>
                                    </p:anim>
                                    <p:anim calcmode="lin" valueType="num">
                                      <p:cBhvr>
                                        <p:cTn id="47" dur="500" fill="hold"/>
                                        <p:tgtEl>
                                          <p:spTgt spid="24"/>
                                        </p:tgtEl>
                                        <p:attrNameLst>
                                          <p:attrName>ppt_h</p:attrName>
                                        </p:attrNameLst>
                                      </p:cBhvr>
                                      <p:tavLst>
                                        <p:tav tm="0">
                                          <p:val>
                                            <p:fltVal val="0"/>
                                          </p:val>
                                        </p:tav>
                                        <p:tav tm="100000">
                                          <p:val>
                                            <p:strVal val="#ppt_h"/>
                                          </p:val>
                                        </p:tav>
                                      </p:tavLst>
                                    </p:anim>
                                    <p:animEffect transition="in" filter="fade">
                                      <p:cBhvr>
                                        <p:cTn id="48" dur="500"/>
                                        <p:tgtEl>
                                          <p:spTgt spid="24"/>
                                        </p:tgtEl>
                                      </p:cBhvr>
                                    </p:animEffect>
                                  </p:childTnLst>
                                </p:cTn>
                              </p:par>
                            </p:childTnLst>
                          </p:cTn>
                        </p:par>
                        <p:par>
                          <p:cTn id="49" fill="hold">
                            <p:stCondLst>
                              <p:cond delay="4000"/>
                            </p:stCondLst>
                            <p:childTnLst>
                              <p:par>
                                <p:cTn id="50" presetID="2" presetClass="entr" presetSubtype="2"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23" grpId="0" animBg="1"/>
      <p:bldP spid="2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34F79B56-9676-280B-E5B9-1DDFEFB4A0D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sp>
        <p:nvSpPr>
          <p:cNvPr id="16" name="Freeform 5">
            <a:extLst>
              <a:ext uri="{FF2B5EF4-FFF2-40B4-BE49-F238E27FC236}">
                <a16:creationId xmlns:a16="http://schemas.microsoft.com/office/drawing/2014/main" id="{66C3996A-2844-E7B9-9005-C905413EB5FD}"/>
              </a:ext>
            </a:extLst>
          </p:cNvPr>
          <p:cNvSpPr/>
          <p:nvPr userDrawn="1"/>
        </p:nvSpPr>
        <p:spPr bwMode="auto">
          <a:xfrm>
            <a:off x="5423925" y="1508787"/>
            <a:ext cx="1344149" cy="1248139"/>
          </a:xfrm>
          <a:custGeom>
            <a:avLst/>
            <a:gdLst>
              <a:gd name="T0" fmla="*/ 0 w 2342"/>
              <a:gd name="T1" fmla="*/ 0 h 2342"/>
              <a:gd name="T2" fmla="*/ 2342 w 2342"/>
              <a:gd name="T3" fmla="*/ 0 h 2342"/>
              <a:gd name="T4" fmla="*/ 2342 w 2342"/>
              <a:gd name="T5" fmla="*/ 560 h 2342"/>
              <a:gd name="T6" fmla="*/ 2295 w 2342"/>
              <a:gd name="T7" fmla="*/ 560 h 2342"/>
              <a:gd name="T8" fmla="*/ 2295 w 2342"/>
              <a:gd name="T9" fmla="*/ 47 h 2342"/>
              <a:gd name="T10" fmla="*/ 47 w 2342"/>
              <a:gd name="T11" fmla="*/ 47 h 2342"/>
              <a:gd name="T12" fmla="*/ 47 w 2342"/>
              <a:gd name="T13" fmla="*/ 2295 h 2342"/>
              <a:gd name="T14" fmla="*/ 2295 w 2342"/>
              <a:gd name="T15" fmla="*/ 2295 h 2342"/>
              <a:gd name="T16" fmla="*/ 2295 w 2342"/>
              <a:gd name="T17" fmla="*/ 1631 h 2342"/>
              <a:gd name="T18" fmla="*/ 2342 w 2342"/>
              <a:gd name="T19" fmla="*/ 1631 h 2342"/>
              <a:gd name="T20" fmla="*/ 2342 w 2342"/>
              <a:gd name="T21" fmla="*/ 2342 h 2342"/>
              <a:gd name="T22" fmla="*/ 0 w 2342"/>
              <a:gd name="T23" fmla="*/ 2342 h 2342"/>
              <a:gd name="T24" fmla="*/ 0 w 2342"/>
              <a:gd name="T25" fmla="*/ 0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42" h="2342">
                <a:moveTo>
                  <a:pt x="0" y="0"/>
                </a:moveTo>
                <a:lnTo>
                  <a:pt x="2342" y="0"/>
                </a:lnTo>
                <a:lnTo>
                  <a:pt x="2342" y="560"/>
                </a:lnTo>
                <a:lnTo>
                  <a:pt x="2295" y="560"/>
                </a:lnTo>
                <a:lnTo>
                  <a:pt x="2295" y="47"/>
                </a:lnTo>
                <a:lnTo>
                  <a:pt x="47" y="47"/>
                </a:lnTo>
                <a:lnTo>
                  <a:pt x="47" y="2295"/>
                </a:lnTo>
                <a:lnTo>
                  <a:pt x="2295" y="2295"/>
                </a:lnTo>
                <a:lnTo>
                  <a:pt x="2295" y="1631"/>
                </a:lnTo>
                <a:lnTo>
                  <a:pt x="2342" y="1631"/>
                </a:lnTo>
                <a:lnTo>
                  <a:pt x="2342" y="2342"/>
                </a:lnTo>
                <a:lnTo>
                  <a:pt x="0" y="2342"/>
                </a:lnTo>
                <a:lnTo>
                  <a:pt x="0" y="0"/>
                </a:lnTo>
                <a:close/>
              </a:path>
            </a:pathLst>
          </a:custGeom>
          <a:solidFill>
            <a:schemeClr val="tx1"/>
          </a:solidFill>
          <a:ln>
            <a:solidFill>
              <a:schemeClr val="accent1"/>
            </a:solidFill>
          </a:ln>
        </p:spPr>
        <p:txBody>
          <a:bodyPr vert="horz" wrap="square" lIns="91404" tIns="45702" rIns="91404" bIns="45702" numCol="1" anchor="t" anchorCtr="0" compatLnSpc="1"/>
          <a:lstStyle/>
          <a:p>
            <a:pPr defTabSz="685800">
              <a:defRPr/>
            </a:pPr>
            <a:endParaRPr lang="zh-CN" altLang="en-US" sz="1200" kern="0">
              <a:solidFill>
                <a:srgbClr val="C00000"/>
              </a:solidFill>
              <a:cs typeface="+mn-ea"/>
              <a:sym typeface="+mn-lt"/>
            </a:endParaRPr>
          </a:p>
        </p:txBody>
      </p:sp>
      <p:pic>
        <p:nvPicPr>
          <p:cNvPr id="17" name="图形 20">
            <a:extLst>
              <a:ext uri="{FF2B5EF4-FFF2-40B4-BE49-F238E27FC236}">
                <a16:creationId xmlns:a16="http://schemas.microsoft.com/office/drawing/2014/main" id="{139F89B9-7470-230E-76BB-F7F0D38DCD5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412196" y="1683671"/>
            <a:ext cx="1225757" cy="792496"/>
          </a:xfrm>
          <a:prstGeom prst="rect">
            <a:avLst/>
          </a:prstGeom>
          <a:noFill/>
          <a:ln>
            <a:noFill/>
          </a:ln>
        </p:spPr>
      </p:pic>
      <p:pic>
        <p:nvPicPr>
          <p:cNvPr id="18" name="图片 17" descr="飘带">
            <a:extLst>
              <a:ext uri="{FF2B5EF4-FFF2-40B4-BE49-F238E27FC236}">
                <a16:creationId xmlns:a16="http://schemas.microsoft.com/office/drawing/2014/main" id="{22EE4520-3470-456E-2588-B43738F574F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0"/>
            <a:ext cx="4413250" cy="1136650"/>
          </a:xfrm>
          <a:prstGeom prst="rect">
            <a:avLst/>
          </a:prstGeom>
        </p:spPr>
      </p:pic>
      <p:grpSp>
        <p:nvGrpSpPr>
          <p:cNvPr id="22" name="组合 21">
            <a:extLst>
              <a:ext uri="{FF2B5EF4-FFF2-40B4-BE49-F238E27FC236}">
                <a16:creationId xmlns:a16="http://schemas.microsoft.com/office/drawing/2014/main" id="{A4BD41DD-F2EF-1313-42D8-B550794998B0}"/>
              </a:ext>
            </a:extLst>
          </p:cNvPr>
          <p:cNvGrpSpPr/>
          <p:nvPr/>
        </p:nvGrpSpPr>
        <p:grpSpPr>
          <a:xfrm>
            <a:off x="2235200" y="4339771"/>
            <a:ext cx="7721600" cy="607621"/>
            <a:chOff x="1944914" y="4136571"/>
            <a:chExt cx="8302172" cy="607621"/>
          </a:xfrm>
        </p:grpSpPr>
        <p:cxnSp>
          <p:nvCxnSpPr>
            <p:cNvPr id="23" name="直接连接符 22">
              <a:extLst>
                <a:ext uri="{FF2B5EF4-FFF2-40B4-BE49-F238E27FC236}">
                  <a16:creationId xmlns:a16="http://schemas.microsoft.com/office/drawing/2014/main" id="{902A4B30-17BE-E9A8-CC09-75709F7A8BD5}"/>
                </a:ext>
              </a:extLst>
            </p:cNvPr>
            <p:cNvCxnSpPr/>
            <p:nvPr/>
          </p:nvCxnSpPr>
          <p:spPr>
            <a:xfrm>
              <a:off x="1944914" y="4136571"/>
              <a:ext cx="830217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D5C9D030-F3AD-2ADF-A767-272956E7EB4B}"/>
                </a:ext>
              </a:extLst>
            </p:cNvPr>
            <p:cNvCxnSpPr/>
            <p:nvPr/>
          </p:nvCxnSpPr>
          <p:spPr>
            <a:xfrm>
              <a:off x="1944914" y="4744192"/>
              <a:ext cx="830217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6" name="文本占位符 25">
            <a:extLst>
              <a:ext uri="{FF2B5EF4-FFF2-40B4-BE49-F238E27FC236}">
                <a16:creationId xmlns:a16="http://schemas.microsoft.com/office/drawing/2014/main" id="{92119F6E-96C6-044B-FAFB-49E14E2B34F6}"/>
              </a:ext>
            </a:extLst>
          </p:cNvPr>
          <p:cNvSpPr>
            <a:spLocks noGrp="1"/>
          </p:cNvSpPr>
          <p:nvPr>
            <p:ph type="body" sz="quarter" idx="10" hasCustomPrompt="1"/>
          </p:nvPr>
        </p:nvSpPr>
        <p:spPr>
          <a:xfrm>
            <a:off x="5648608" y="1663736"/>
            <a:ext cx="763588" cy="1397000"/>
          </a:xfrm>
          <a:prstGeom prst="rect">
            <a:avLst/>
          </a:prstGeom>
        </p:spPr>
        <p:txBody>
          <a:bodyPr/>
          <a:lstStyle>
            <a:lvl1pPr marL="0" indent="0">
              <a:buNone/>
              <a:defRPr lang="zh-CN" altLang="en-US" sz="8800" b="1" kern="0" dirty="0">
                <a:solidFill>
                  <a:srgbClr val="C00000"/>
                </a:solidFill>
                <a:latin typeface="+mn-lt"/>
                <a:ea typeface="+mn-ea"/>
                <a:cs typeface="+mn-ea"/>
              </a:defRPr>
            </a:lvl1pPr>
          </a:lstStyle>
          <a:p>
            <a:pPr lvl="0"/>
            <a:r>
              <a:rPr lang="en-US" altLang="zh-CN" dirty="0"/>
              <a:t>1</a:t>
            </a:r>
            <a:endParaRPr lang="zh-CN" altLang="en-US" dirty="0"/>
          </a:p>
        </p:txBody>
      </p:sp>
      <p:sp>
        <p:nvSpPr>
          <p:cNvPr id="28" name="文本占位符 27">
            <a:extLst>
              <a:ext uri="{FF2B5EF4-FFF2-40B4-BE49-F238E27FC236}">
                <a16:creationId xmlns:a16="http://schemas.microsoft.com/office/drawing/2014/main" id="{AA05BDF2-604B-23A3-5733-91C29995557B}"/>
              </a:ext>
            </a:extLst>
          </p:cNvPr>
          <p:cNvSpPr>
            <a:spLocks noGrp="1"/>
          </p:cNvSpPr>
          <p:nvPr>
            <p:ph type="body" sz="quarter" idx="11"/>
          </p:nvPr>
        </p:nvSpPr>
        <p:spPr>
          <a:xfrm>
            <a:off x="1515382" y="3178622"/>
            <a:ext cx="9163050" cy="892175"/>
          </a:xfrm>
          <a:prstGeom prst="rect">
            <a:avLst/>
          </a:prstGeom>
        </p:spPr>
        <p:txBody>
          <a:bodyPr/>
          <a:lstStyle>
            <a:lvl1pPr marL="0" indent="0" algn="ctr">
              <a:buNone/>
              <a:defRPr lang="zh-CN" altLang="en-US" sz="4800" b="1" kern="1200" spc="300" dirty="0">
                <a:solidFill>
                  <a:srgbClr val="C00000"/>
                </a:solidFill>
                <a:latin typeface="黑体" panose="02010609060101010101" pitchFamily="49" charset="-122"/>
                <a:ea typeface="黑体" panose="02010609060101010101" pitchFamily="49" charset="-122"/>
                <a:cs typeface="+mn-ea"/>
              </a:defRPr>
            </a:lvl1pPr>
          </a:lstStyle>
          <a:p>
            <a:pPr marL="0" lvl="0" algn="dist" defTabSz="914400" rtl="0" eaLnBrk="1" latinLnBrk="0" hangingPunct="1">
              <a:defRPr/>
            </a:pPr>
            <a:endParaRPr lang="zh-CN" altLang="en-US" dirty="0"/>
          </a:p>
        </p:txBody>
      </p:sp>
      <p:sp>
        <p:nvSpPr>
          <p:cNvPr id="30" name="文本占位符 29">
            <a:extLst>
              <a:ext uri="{FF2B5EF4-FFF2-40B4-BE49-F238E27FC236}">
                <a16:creationId xmlns:a16="http://schemas.microsoft.com/office/drawing/2014/main" id="{B8E8B113-BA19-6E7D-5360-936F4CB53A67}"/>
              </a:ext>
            </a:extLst>
          </p:cNvPr>
          <p:cNvSpPr>
            <a:spLocks noGrp="1"/>
          </p:cNvSpPr>
          <p:nvPr>
            <p:ph type="body" sz="quarter" idx="12"/>
          </p:nvPr>
        </p:nvSpPr>
        <p:spPr>
          <a:xfrm>
            <a:off x="2600324" y="4450569"/>
            <a:ext cx="6991350" cy="358775"/>
          </a:xfrm>
          <a:prstGeom prst="rect">
            <a:avLst/>
          </a:prstGeom>
        </p:spPr>
        <p:txBody>
          <a:bodyPr/>
          <a:lstStyle>
            <a:lvl1pPr marL="0" indent="0" algn="ctr" defTabSz="914400" rtl="0" eaLnBrk="1" latinLnBrk="0" hangingPunct="1">
              <a:buNone/>
              <a:defRPr kumimoji="1" lang="zh-CN" altLang="en-US" sz="2000" b="1" kern="1200" dirty="0">
                <a:ln w="25400">
                  <a:noFill/>
                </a:ln>
                <a:solidFill>
                  <a:srgbClr val="C00000"/>
                </a:solidFill>
                <a:latin typeface="+mn-lt"/>
                <a:ea typeface="+mn-ea"/>
                <a:cs typeface="+mn-ea"/>
              </a:defRPr>
            </a:lvl1pPr>
          </a:lstStyle>
          <a:p>
            <a:pPr lvl="0"/>
            <a:endParaRPr lang="zh-CN" altLang="en-US" dirty="0"/>
          </a:p>
        </p:txBody>
      </p:sp>
    </p:spTree>
    <p:extLst>
      <p:ext uri="{BB962C8B-B14F-4D97-AF65-F5344CB8AC3E}">
        <p14:creationId xmlns:p14="http://schemas.microsoft.com/office/powerpoint/2010/main" val="544457798"/>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Horizontal)">
                                      <p:cBhvr>
                                        <p:cTn id="7" dur="500"/>
                                        <p:tgtEl>
                                          <p:spTgt spid="16"/>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1">
    <p:spTree>
      <p:nvGrpSpPr>
        <p:cNvPr id="1" name=""/>
        <p:cNvGrpSpPr/>
        <p:nvPr/>
      </p:nvGrpSpPr>
      <p:grpSpPr>
        <a:xfrm>
          <a:off x="0" y="0"/>
          <a:ext cx="0" cy="0"/>
          <a:chOff x="0" y="0"/>
          <a:chExt cx="0" cy="0"/>
        </a:xfrm>
      </p:grpSpPr>
      <p:sp>
        <p:nvSpPr>
          <p:cNvPr id="13" name="矩形 83"/>
          <p:cNvSpPr>
            <a:spLocks noChangeArrowheads="1"/>
          </p:cNvSpPr>
          <p:nvPr userDrawn="1"/>
        </p:nvSpPr>
        <p:spPr bwMode="auto">
          <a:xfrm>
            <a:off x="5331496" y="2047068"/>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习近平贺信的核⼼精神</a:t>
            </a:r>
          </a:p>
        </p:txBody>
      </p:sp>
      <p:sp>
        <p:nvSpPr>
          <p:cNvPr id="15" name="矩形 83"/>
          <p:cNvSpPr>
            <a:spLocks noChangeArrowheads="1"/>
          </p:cNvSpPr>
          <p:nvPr userDrawn="1"/>
        </p:nvSpPr>
        <p:spPr bwMode="auto">
          <a:xfrm>
            <a:off x="5331496" y="2876095"/>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sp>
        <p:nvSpPr>
          <p:cNvPr id="17" name="矩形 83"/>
          <p:cNvSpPr>
            <a:spLocks noChangeArrowheads="1"/>
          </p:cNvSpPr>
          <p:nvPr userDrawn="1"/>
        </p:nvSpPr>
        <p:spPr bwMode="auto">
          <a:xfrm>
            <a:off x="5331496" y="3703432"/>
            <a:ext cx="5250096" cy="497900"/>
          </a:xfrm>
          <a:prstGeom prst="roundRect">
            <a:avLst>
              <a:gd name="adj" fmla="val 50000"/>
            </a:avLst>
          </a:prstGeom>
          <a:solidFill>
            <a:schemeClr val="bg1"/>
          </a:solidFill>
          <a:ln w="9525">
            <a:solidFill>
              <a:schemeClr val="bg1"/>
            </a:solidFill>
            <a:miter lim="800000"/>
          </a:ln>
        </p:spPr>
        <p:txBody>
          <a:bodyPr/>
          <a:lstStyle>
            <a:lvl1pPr>
              <a:spcBef>
                <a:spcPct val="20000"/>
              </a:spcBef>
              <a:buChar char="•"/>
              <a:defRPr sz="2000">
                <a:solidFill>
                  <a:srgbClr val="4D4D4D"/>
                </a:solidFill>
                <a:latin typeface="Arial" panose="020B0604020202020204" pitchFamily="34" charset="0"/>
                <a:ea typeface="微软雅黑" panose="020B0503020204020204" pitchFamily="34" charset="-122"/>
                <a:cs typeface="微软雅黑" panose="020B0503020204020204" pitchFamily="34" charset="-122"/>
              </a:defRPr>
            </a:lvl1pPr>
            <a:lvl2pPr marL="742950" indent="-285750">
              <a:spcBef>
                <a:spcPct val="20000"/>
              </a:spcBef>
              <a:buChar char="–"/>
              <a:defRPr sz="2000">
                <a:solidFill>
                  <a:srgbClr val="4D4D4D"/>
                </a:solidFill>
                <a:latin typeface="Arial" panose="020B0604020202020204" pitchFamily="34" charset="0"/>
                <a:ea typeface="仿宋_GB2312" panose="02010609030101010101" pitchFamily="49" charset="-122"/>
                <a:cs typeface="仿宋_GB2312" panose="02010609030101010101" pitchFamily="49"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cs typeface="仿宋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cs typeface="仿宋_GB2312" panose="0201060903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rgbClr val="4D4D4D"/>
              </a:solidFill>
              <a:effectLst/>
              <a:uLnTx/>
              <a:uFillTx/>
            </a:endParaRP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2" name="文本占位符 8">
            <a:extLst>
              <a:ext uri="{FF2B5EF4-FFF2-40B4-BE49-F238E27FC236}">
                <a16:creationId xmlns:a16="http://schemas.microsoft.com/office/drawing/2014/main" id="{49303C96-ACB2-F864-7AB8-51EA8337C138}"/>
              </a:ext>
            </a:extLst>
          </p:cNvPr>
          <p:cNvSpPr>
            <a:spLocks noGrp="1"/>
          </p:cNvSpPr>
          <p:nvPr>
            <p:ph type="body" sz="quarter" idx="10"/>
          </p:nvPr>
        </p:nvSpPr>
        <p:spPr>
          <a:xfrm>
            <a:off x="600075" y="1378406"/>
            <a:ext cx="10991850" cy="4897386"/>
          </a:xfrm>
          <a:prstGeom prst="rect">
            <a:avLst/>
          </a:prstGeom>
        </p:spPr>
        <p:txBody>
          <a:bodyPr/>
          <a:lstStyle>
            <a:lvl1pPr marL="0" indent="0">
              <a:buNone/>
              <a:defRPr/>
            </a:lvl1pPr>
            <a:lvl5pPr marL="1828800" indent="0">
              <a:buNone/>
              <a:defRPr/>
            </a:lvl5pPr>
          </a:lstStyle>
          <a:p>
            <a:pPr lvl="0"/>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1">
    <p:spTree>
      <p:nvGrpSpPr>
        <p:cNvPr id="1" name=""/>
        <p:cNvGrpSpPr/>
        <p:nvPr/>
      </p:nvGrpSpPr>
      <p:grpSpPr>
        <a:xfrm>
          <a:off x="0" y="0"/>
          <a:ext cx="0" cy="0"/>
          <a:chOff x="0" y="0"/>
          <a:chExt cx="0" cy="0"/>
        </a:xfrm>
      </p:grpSpPr>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习近平贺信的核⼼精神</a:t>
            </a: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0" name="Aitds6">
            <a:extLst>
              <a:ext uri="{FF2B5EF4-FFF2-40B4-BE49-F238E27FC236}">
                <a16:creationId xmlns:a16="http://schemas.microsoft.com/office/drawing/2014/main" id="{BFAA2D06-2223-0B83-D82F-70E0780405B3}"/>
              </a:ext>
            </a:extLst>
          </p:cNvPr>
          <p:cNvSpPr/>
          <p:nvPr/>
        </p:nvSpPr>
        <p:spPr>
          <a:xfrm>
            <a:off x="2946719" y="1302581"/>
            <a:ext cx="6286821" cy="609600"/>
          </a:xfrm>
          <a:prstGeom prst="round2DiagRect">
            <a:avLst>
              <a:gd name="adj1" fmla="val 0"/>
              <a:gd name="adj2" fmla="val 0"/>
            </a:avLst>
          </a:prstGeom>
          <a:solidFill>
            <a:srgbClr val="C00000"/>
          </a:solidFill>
          <a:ln w="12700" cap="flat" cmpd="sng" algn="ctr">
            <a:noFill/>
            <a:prstDash val="solid"/>
            <a:miter lim="800000"/>
          </a:ln>
          <a:effectLst/>
        </p:spPr>
        <p:txBody>
          <a:bodyPr rtlCol="0" anchor="ctr"/>
          <a:lstStyle/>
          <a:p>
            <a:pPr lvl="0" algn="ctr">
              <a:defRPr/>
            </a:pPr>
            <a:endParaRPr lang="zh-CN" altLang="en-US" sz="3200" kern="0">
              <a:solidFill>
                <a:srgbClr val="FFFFFF"/>
              </a:solidFill>
              <a:effectLst>
                <a:outerShdw blurRad="38100" dist="38100" dir="2700000" algn="tl">
                  <a:srgbClr val="000000">
                    <a:alpha val="43137"/>
                  </a:srgbClr>
                </a:outerShdw>
              </a:effectLst>
              <a:cs typeface="+mn-ea"/>
              <a:sym typeface="+mn-lt"/>
            </a:endParaRPr>
          </a:p>
        </p:txBody>
      </p:sp>
      <p:sp>
        <p:nvSpPr>
          <p:cNvPr id="16" name="文本占位符 15">
            <a:extLst>
              <a:ext uri="{FF2B5EF4-FFF2-40B4-BE49-F238E27FC236}">
                <a16:creationId xmlns:a16="http://schemas.microsoft.com/office/drawing/2014/main" id="{0B15B12B-2E69-E290-3883-C9D76D5F3031}"/>
              </a:ext>
            </a:extLst>
          </p:cNvPr>
          <p:cNvSpPr>
            <a:spLocks noGrp="1"/>
          </p:cNvSpPr>
          <p:nvPr>
            <p:ph type="body" sz="quarter" idx="10"/>
          </p:nvPr>
        </p:nvSpPr>
        <p:spPr>
          <a:xfrm>
            <a:off x="3086100" y="1343025"/>
            <a:ext cx="6019800" cy="466725"/>
          </a:xfrm>
          <a:prstGeom prst="rect">
            <a:avLst/>
          </a:prstGeom>
        </p:spPr>
        <p:txBody>
          <a:bodyPr/>
          <a:lstStyle>
            <a:lvl1pPr marL="0" indent="0" algn="ctr">
              <a:buNone/>
              <a:defRPr b="1">
                <a:solidFill>
                  <a:schemeClr val="bg1"/>
                </a:solidFill>
                <a:latin typeface="黑体" panose="02010609060101010101" pitchFamily="49" charset="-122"/>
                <a:ea typeface="黑体" panose="02010609060101010101" pitchFamily="49" charset="-122"/>
              </a:defRPr>
            </a:lvl1pPr>
          </a:lstStyle>
          <a:p>
            <a:pPr lvl="0"/>
            <a:endParaRPr lang="zh-CN" altLang="en-US" dirty="0"/>
          </a:p>
        </p:txBody>
      </p:sp>
      <p:sp>
        <p:nvSpPr>
          <p:cNvPr id="2" name="文本占位符 8">
            <a:extLst>
              <a:ext uri="{FF2B5EF4-FFF2-40B4-BE49-F238E27FC236}">
                <a16:creationId xmlns:a16="http://schemas.microsoft.com/office/drawing/2014/main" id="{B66E0870-C875-39D5-F596-E6AA9B5B461E}"/>
              </a:ext>
            </a:extLst>
          </p:cNvPr>
          <p:cNvSpPr>
            <a:spLocks noGrp="1"/>
          </p:cNvSpPr>
          <p:nvPr>
            <p:ph type="body" sz="quarter" idx="11"/>
          </p:nvPr>
        </p:nvSpPr>
        <p:spPr>
          <a:xfrm>
            <a:off x="600075" y="2282038"/>
            <a:ext cx="10991850" cy="3993753"/>
          </a:xfrm>
          <a:prstGeom prst="rect">
            <a:avLst/>
          </a:prstGeom>
        </p:spPr>
        <p:txBody>
          <a:bodyPr/>
          <a:lstStyle>
            <a:lvl1pPr marL="0" indent="0">
              <a:buNone/>
              <a:defRPr/>
            </a:lvl1pPr>
            <a:lvl5pPr marL="1828800" indent="0">
              <a:buNone/>
              <a:defRPr/>
            </a:lvl5pPr>
          </a:lstStyle>
          <a:p>
            <a:pPr lvl="0"/>
            <a:endParaRPr lang="zh-CN" altLang="en-US" dirty="0"/>
          </a:p>
        </p:txBody>
      </p:sp>
    </p:spTree>
    <p:extLst>
      <p:ext uri="{BB962C8B-B14F-4D97-AF65-F5344CB8AC3E}">
        <p14:creationId xmlns:p14="http://schemas.microsoft.com/office/powerpoint/2010/main" val="2601183182"/>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section1">
    <p:spTree>
      <p:nvGrpSpPr>
        <p:cNvPr id="1" name=""/>
        <p:cNvGrpSpPr/>
        <p:nvPr/>
      </p:nvGrpSpPr>
      <p:grpSpPr>
        <a:xfrm>
          <a:off x="0" y="0"/>
          <a:ext cx="0" cy="0"/>
          <a:chOff x="0" y="0"/>
          <a:chExt cx="0" cy="0"/>
        </a:xfrm>
      </p:grpSpPr>
      <p:sp>
        <p:nvSpPr>
          <p:cNvPr id="14" name="文本框 21"/>
          <p:cNvSpPr txBox="1">
            <a:spLocks noChangeArrowheads="1"/>
          </p:cNvSpPr>
          <p:nvPr userDrawn="1"/>
        </p:nvSpPr>
        <p:spPr bwMode="auto">
          <a:xfrm>
            <a:off x="1517147" y="338189"/>
            <a:ext cx="5323598" cy="460375"/>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sz="2800">
                <a:solidFill>
                  <a:schemeClr val="tx1"/>
                </a:solidFill>
                <a:latin typeface="Calibri" panose="020F0502020204030204" charset="0"/>
                <a:ea typeface="宋体" panose="02010600030101010101" pitchFamily="2" charset="-122"/>
              </a:defRPr>
            </a:lvl1pPr>
            <a:lvl2pPr marL="742950" indent="-285750">
              <a:defRPr sz="2400">
                <a:solidFill>
                  <a:schemeClr val="tx1"/>
                </a:solidFill>
                <a:latin typeface="Calibri" panose="020F0502020204030204" charset="0"/>
                <a:ea typeface="宋体" panose="02010600030101010101" pitchFamily="2" charset="-122"/>
              </a:defRPr>
            </a:lvl2pPr>
            <a:lvl3pPr>
              <a:defRPr sz="2000">
                <a:solidFill>
                  <a:schemeClr val="tx1"/>
                </a:solidFill>
                <a:latin typeface="Calibri" panose="020F0502020204030204" charset="0"/>
                <a:ea typeface="宋体" panose="02010600030101010101" pitchFamily="2" charset="-122"/>
              </a:defRPr>
            </a:lvl3pPr>
            <a:lvl4pPr>
              <a:defRPr>
                <a:solidFill>
                  <a:schemeClr val="tx1"/>
                </a:solidFill>
                <a:latin typeface="Calibri" panose="020F0502020204030204" charset="0"/>
                <a:ea typeface="宋体" panose="02010600030101010101" pitchFamily="2" charset="-122"/>
              </a:defRPr>
            </a:lvl4pPr>
            <a:lvl5pPr>
              <a:defRPr>
                <a:solidFill>
                  <a:schemeClr val="tx1"/>
                </a:solidFill>
                <a:latin typeface="Calibri" panose="020F0502020204030204" charset="0"/>
                <a:ea typeface="宋体" panose="02010600030101010101" pitchFamily="2" charset="-122"/>
              </a:defRPr>
            </a:lvl5pPr>
            <a:lvl6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eaLnBrk="0" fontAlgn="base" hangingPunct="0">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lvl="0" algn="l"/>
            <a:r>
              <a:rPr lang="zh-CN" altLang="en-US" sz="2400" spc="300" dirty="0">
                <a:latin typeface="黑体" panose="02010609060101010101" pitchFamily="49" charset="-122"/>
                <a:ea typeface="黑体" panose="02010609060101010101" pitchFamily="49" charset="-122"/>
                <a:cs typeface="+mn-ea"/>
              </a:rPr>
              <a:t>习近平贺信的核⼼精神</a:t>
            </a:r>
          </a:p>
        </p:txBody>
      </p:sp>
      <p:pic>
        <p:nvPicPr>
          <p:cNvPr id="6" name="图片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92801" y="276140"/>
            <a:ext cx="1179712" cy="762727"/>
          </a:xfrm>
          <a:prstGeom prst="rect">
            <a:avLst/>
          </a:prstGeom>
        </p:spPr>
      </p:pic>
      <p:sp>
        <p:nvSpPr>
          <p:cNvPr id="7" name="矩形 6"/>
          <p:cNvSpPr/>
          <p:nvPr userDrawn="1"/>
        </p:nvSpPr>
        <p:spPr>
          <a:xfrm>
            <a:off x="911424" y="871764"/>
            <a:ext cx="11280577" cy="60959"/>
          </a:xfrm>
          <a:prstGeom prst="rect">
            <a:avLst/>
          </a:prstGeom>
          <a:pattFill prst="dkUpDiag">
            <a:fgClr>
              <a:srgbClr val="FF0000"/>
            </a:fgClr>
            <a:bgClr>
              <a:srgbClr val="C00000"/>
            </a:bgClr>
          </a:pattFill>
          <a:ln w="1905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noAutofit/>
          </a:bodyPr>
          <a:lstStyle/>
          <a:p>
            <a:pPr marL="0" marR="0" lvl="0" indent="0" algn="ctr" defTabSz="1219200" eaLnBrk="1" fontAlgn="auto"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FFFFFF"/>
              </a:solidFill>
              <a:effectLst/>
              <a:uLnTx/>
              <a:uFillTx/>
              <a:latin typeface="仓耳渔阳体 W02" panose="02020400000000000000" pitchFamily="18" charset="-122"/>
              <a:ea typeface="微软雅黑" panose="020B0503020204020204" pitchFamily="34" charset="-122"/>
              <a:cs typeface="+mn-cs"/>
            </a:endParaRPr>
          </a:p>
        </p:txBody>
      </p:sp>
      <p:sp>
        <p:nvSpPr>
          <p:cNvPr id="8" name="矩形 7"/>
          <p:cNvSpPr/>
          <p:nvPr userDrawn="1"/>
        </p:nvSpPr>
        <p:spPr>
          <a:xfrm>
            <a:off x="0" y="6721475"/>
            <a:ext cx="12192000" cy="13652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仓耳渔阳体 W02" panose="02020400000000000000" pitchFamily="18" charset="-122"/>
              <a:ea typeface="仓耳渔阳体 W02" panose="02020400000000000000" pitchFamily="18" charset="-122"/>
            </a:endParaRPr>
          </a:p>
        </p:txBody>
      </p:sp>
      <p:sp>
        <p:nvSpPr>
          <p:cNvPr id="10" name="Aitds6">
            <a:extLst>
              <a:ext uri="{FF2B5EF4-FFF2-40B4-BE49-F238E27FC236}">
                <a16:creationId xmlns:a16="http://schemas.microsoft.com/office/drawing/2014/main" id="{BFAA2D06-2223-0B83-D82F-70E0780405B3}"/>
              </a:ext>
            </a:extLst>
          </p:cNvPr>
          <p:cNvSpPr/>
          <p:nvPr/>
        </p:nvSpPr>
        <p:spPr>
          <a:xfrm>
            <a:off x="3519183" y="1302581"/>
            <a:ext cx="5142858" cy="609600"/>
          </a:xfrm>
          <a:prstGeom prst="round2DiagRect">
            <a:avLst>
              <a:gd name="adj1" fmla="val 0"/>
              <a:gd name="adj2" fmla="val 0"/>
            </a:avLst>
          </a:prstGeom>
          <a:solidFill>
            <a:srgbClr val="C00000"/>
          </a:solidFill>
          <a:ln w="12700" cap="flat" cmpd="sng" algn="ctr">
            <a:noFill/>
            <a:prstDash val="solid"/>
            <a:miter lim="800000"/>
          </a:ln>
          <a:effectLst/>
        </p:spPr>
        <p:txBody>
          <a:bodyPr rtlCol="0" anchor="ctr"/>
          <a:lstStyle/>
          <a:p>
            <a:pPr lvl="0" algn="ctr">
              <a:defRPr/>
            </a:pPr>
            <a:endParaRPr lang="zh-CN" altLang="en-US" sz="3200" kern="0">
              <a:solidFill>
                <a:srgbClr val="FFFFFF"/>
              </a:solidFill>
              <a:effectLst>
                <a:outerShdw blurRad="38100" dist="38100" dir="2700000" algn="tl">
                  <a:srgbClr val="000000">
                    <a:alpha val="43137"/>
                  </a:srgbClr>
                </a:outerShdw>
              </a:effectLst>
              <a:cs typeface="+mn-ea"/>
              <a:sym typeface="+mn-lt"/>
            </a:endParaRPr>
          </a:p>
        </p:txBody>
      </p:sp>
      <p:sp>
        <p:nvSpPr>
          <p:cNvPr id="16" name="文本占位符 15">
            <a:extLst>
              <a:ext uri="{FF2B5EF4-FFF2-40B4-BE49-F238E27FC236}">
                <a16:creationId xmlns:a16="http://schemas.microsoft.com/office/drawing/2014/main" id="{0B15B12B-2E69-E290-3883-C9D76D5F3031}"/>
              </a:ext>
            </a:extLst>
          </p:cNvPr>
          <p:cNvSpPr>
            <a:spLocks noGrp="1"/>
          </p:cNvSpPr>
          <p:nvPr>
            <p:ph type="body" sz="quarter" idx="10"/>
          </p:nvPr>
        </p:nvSpPr>
        <p:spPr>
          <a:xfrm>
            <a:off x="3609975" y="1343025"/>
            <a:ext cx="4924425" cy="466725"/>
          </a:xfrm>
          <a:prstGeom prst="rect">
            <a:avLst/>
          </a:prstGeom>
        </p:spPr>
        <p:txBody>
          <a:bodyPr/>
          <a:lstStyle>
            <a:lvl1pPr marL="0" indent="0" algn="ctr">
              <a:buNone/>
              <a:defRPr b="1">
                <a:solidFill>
                  <a:schemeClr val="bg1"/>
                </a:solidFill>
                <a:latin typeface="黑体" panose="02010609060101010101" pitchFamily="49" charset="-122"/>
                <a:ea typeface="黑体" panose="02010609060101010101" pitchFamily="49" charset="-122"/>
              </a:defRPr>
            </a:lvl1pPr>
          </a:lstStyle>
          <a:p>
            <a:pPr lvl="0"/>
            <a:endParaRPr lang="zh-CN" altLang="en-US" dirty="0"/>
          </a:p>
        </p:txBody>
      </p:sp>
      <p:sp>
        <p:nvSpPr>
          <p:cNvPr id="2" name="文本占位符 8">
            <a:extLst>
              <a:ext uri="{FF2B5EF4-FFF2-40B4-BE49-F238E27FC236}">
                <a16:creationId xmlns:a16="http://schemas.microsoft.com/office/drawing/2014/main" id="{B66E0870-C875-39D5-F596-E6AA9B5B461E}"/>
              </a:ext>
            </a:extLst>
          </p:cNvPr>
          <p:cNvSpPr>
            <a:spLocks noGrp="1"/>
          </p:cNvSpPr>
          <p:nvPr>
            <p:ph type="body" sz="quarter" idx="11"/>
          </p:nvPr>
        </p:nvSpPr>
        <p:spPr>
          <a:xfrm>
            <a:off x="600075" y="2282038"/>
            <a:ext cx="8061966" cy="3993753"/>
          </a:xfrm>
          <a:prstGeom prst="rect">
            <a:avLst/>
          </a:prstGeom>
        </p:spPr>
        <p:txBody>
          <a:bodyPr/>
          <a:lstStyle>
            <a:lvl1pPr marL="0" indent="0">
              <a:buNone/>
              <a:defRPr/>
            </a:lvl1pPr>
            <a:lvl5pPr marL="1828800" indent="0">
              <a:buNone/>
              <a:defRPr/>
            </a:lvl5pPr>
          </a:lstStyle>
          <a:p>
            <a:pPr lvl="0"/>
            <a:endParaRPr lang="zh-CN" altLang="en-US" dirty="0"/>
          </a:p>
        </p:txBody>
      </p:sp>
      <p:pic>
        <p:nvPicPr>
          <p:cNvPr id="3" name="图片 2" descr="图片包含 游戏机, 花瓶&#10;&#10;描述已自动生成">
            <a:extLst>
              <a:ext uri="{FF2B5EF4-FFF2-40B4-BE49-F238E27FC236}">
                <a16:creationId xmlns:a16="http://schemas.microsoft.com/office/drawing/2014/main" id="{C38D3280-EBD3-E7D1-8B43-AB52A7D5D2EF}"/>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a:fillRect/>
          </a:stretch>
        </p:blipFill>
        <p:spPr>
          <a:xfrm flipH="1">
            <a:off x="8868228" y="2350238"/>
            <a:ext cx="2960915" cy="4143283"/>
          </a:xfrm>
          <a:prstGeom prst="rect">
            <a:avLst/>
          </a:prstGeom>
        </p:spPr>
      </p:pic>
    </p:spTree>
    <p:extLst>
      <p:ext uri="{BB962C8B-B14F-4D97-AF65-F5344CB8AC3E}">
        <p14:creationId xmlns:p14="http://schemas.microsoft.com/office/powerpoint/2010/main" val="3954085080"/>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file:///D:\qq&#25991;&#20214;\712321467\Image\C2C\Image2\%7b75232B38-A165-1FB7-499C-2E1C792CACB5%7d.png"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073743875" descr="学科网 zxxk.com"/>
          <p:cNvPicPr>
            <a:picLocks noChangeAspect="1"/>
          </p:cNvPicPr>
          <p:nvPr/>
        </p:nvPicPr>
        <p:blipFill>
          <a:blip r:link="rId20"/>
          <a:stretch>
            <a:fillRect/>
          </a:stretch>
        </p:blipFill>
        <p:spPr>
          <a:xfrm>
            <a:off x="838200" y="365125"/>
            <a:ext cx="9525" cy="9525"/>
          </a:xfrm>
          <a:prstGeom prst="rect">
            <a:avLst/>
          </a:prstGeom>
          <a:noFill/>
          <a:ln>
            <a:noFill/>
            <a:miter lim="800000"/>
          </a:ln>
        </p:spPr>
      </p:pic>
    </p:spTree>
  </p:cSld>
  <p:clrMap bg1="lt1" tx1="dk1" bg2="lt2" tx2="dk2" accent1="accent1" accent2="accent2" accent3="accent3" accent4="accent4" accent5="accent5" accent6="accent6" hlink="hlink" folHlink="folHlink"/>
  <p:sldLayoutIdLst>
    <p:sldLayoutId id="2147483658" r:id="rId1"/>
    <p:sldLayoutId id="2147483657" r:id="rId2"/>
    <p:sldLayoutId id="2147483668" r:id="rId3"/>
    <p:sldLayoutId id="2147483659" r:id="rId4"/>
    <p:sldLayoutId id="2147483667" r:id="rId5"/>
    <p:sldLayoutId id="2147483660" r:id="rId6"/>
    <p:sldLayoutId id="2147483649" r:id="rId7"/>
    <p:sldLayoutId id="2147483661" r:id="rId8"/>
    <p:sldLayoutId id="2147483665" r:id="rId9"/>
    <p:sldLayoutId id="2147483650" r:id="rId10"/>
    <p:sldLayoutId id="2147483663" r:id="rId11"/>
    <p:sldLayoutId id="2147483651" r:id="rId12"/>
    <p:sldLayoutId id="2147483664" r:id="rId13"/>
    <p:sldLayoutId id="2147483652" r:id="rId14"/>
    <p:sldLayoutId id="2147483653" r:id="rId15"/>
    <p:sldLayoutId id="2147483654" r:id="rId16"/>
    <p:sldLayoutId id="2147483656" r:id="rId17"/>
    <p:sldLayoutId id="2147483666" r:id="rId18"/>
  </p:sldLayoutIdLst>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sp>
        <p:nvSpPr>
          <p:cNvPr id="4" name="文本框 3"/>
          <p:cNvSpPr txBox="1"/>
          <p:nvPr/>
        </p:nvSpPr>
        <p:spPr>
          <a:xfrm>
            <a:off x="1523330" y="1555379"/>
            <a:ext cx="9145337" cy="16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91412" bIns="91412">
            <a:spAutoFit/>
          </a:bodyPr>
          <a:lstStyle>
            <a:defPPr>
              <a:defRPr lang="zh-CN"/>
            </a:defPPr>
            <a:lvl1pPr algn="ctr">
              <a:spcBef>
                <a:spcPct val="0"/>
              </a:spcBef>
              <a:buSzPct val="90000"/>
              <a:defRPr sz="6600" b="0">
                <a:ln w="19050">
                  <a:solidFill>
                    <a:srgbClr val="F6CBA1">
                      <a:alpha val="0"/>
                    </a:srgbClr>
                  </a:solidFill>
                </a:ln>
                <a:gradFill>
                  <a:gsLst>
                    <a:gs pos="39000">
                      <a:srgbClr val="DA0205"/>
                    </a:gs>
                    <a:gs pos="100000">
                      <a:srgbClr val="F6CBA1"/>
                    </a:gs>
                  </a:gsLst>
                  <a:lin ang="5100000" scaled="0"/>
                </a:gradFill>
                <a:effectLst>
                  <a:outerShdw blurRad="317500" sx="102000" sy="102000" algn="ctr" rotWithShape="0">
                    <a:prstClr val="black">
                      <a:alpha val="24000"/>
                    </a:prstClr>
                  </a:outerShdw>
                </a:effectLst>
                <a:latin typeface="思源黑体 CN Heavy" panose="020B0A00000000000000" pitchFamily="34" charset="-122"/>
                <a:ea typeface="思源黑体 CN Heavy" panose="020B0A00000000000000" pitchFamily="34" charset="-122"/>
                <a:cs typeface="阿里巴巴普惠体 H" panose="00020600040101010101" pitchFamily="18" charset="-122"/>
              </a:defRPr>
            </a:lvl1pPr>
            <a:lvl2pPr marL="742950" indent="-285750" eaLnBrk="0" hangingPunct="0">
              <a:defRPr b="1">
                <a:latin typeface="Arial" panose="020B0604020202020204" pitchFamily="34" charset="0"/>
                <a:ea typeface="微软雅黑" panose="020B0503020204020204" pitchFamily="34" charset="-122"/>
              </a:defRPr>
            </a:lvl2pPr>
            <a:lvl3pPr marL="1143000" indent="-228600" eaLnBrk="0" hangingPunct="0">
              <a:defRPr b="1">
                <a:latin typeface="Arial" panose="020B0604020202020204" pitchFamily="34" charset="0"/>
                <a:ea typeface="微软雅黑" panose="020B0503020204020204" pitchFamily="34" charset="-122"/>
              </a:defRPr>
            </a:lvl3pPr>
            <a:lvl4pPr marL="1600200" indent="-228600" eaLnBrk="0" hangingPunct="0">
              <a:defRPr b="1">
                <a:latin typeface="Arial" panose="020B0604020202020204" pitchFamily="34" charset="0"/>
                <a:ea typeface="微软雅黑" panose="020B0503020204020204" pitchFamily="34" charset="-122"/>
              </a:defRPr>
            </a:lvl4pPr>
            <a:lvl5pPr marL="2057400" indent="-228600" eaLnBrk="0" hangingPunct="0">
              <a:defRPr b="1">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b="1">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b="1">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b="1">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b="1">
                <a:latin typeface="Arial" panose="020B0604020202020204" pitchFamily="34" charset="0"/>
                <a:ea typeface="微软雅黑" panose="020B0503020204020204" pitchFamily="34" charset="-122"/>
              </a:defRPr>
            </a:lvl9pPr>
          </a:lstStyle>
          <a:p>
            <a:pPr algn="l"/>
            <a:r>
              <a:rPr lang="zh-CN" altLang="en-US" sz="4800" dirty="0">
                <a:latin typeface="+mn-lt"/>
                <a:ea typeface="+mn-ea"/>
                <a:cs typeface="+mn-ea"/>
                <a:sym typeface="+mn-lt"/>
              </a:rPr>
              <a:t>学习习近平</a:t>
            </a:r>
            <a:endParaRPr lang="en-US" altLang="zh-CN" sz="4800" dirty="0">
              <a:latin typeface="+mn-lt"/>
              <a:ea typeface="+mn-ea"/>
              <a:cs typeface="+mn-ea"/>
              <a:sym typeface="+mn-lt"/>
            </a:endParaRPr>
          </a:p>
          <a:p>
            <a:pPr algn="l"/>
            <a:r>
              <a:rPr lang="zh-CN" altLang="en-US" sz="4800" dirty="0">
                <a:latin typeface="+mn-lt"/>
                <a:ea typeface="+mn-ea"/>
                <a:cs typeface="+mn-ea"/>
                <a:sym typeface="+mn-lt"/>
              </a:rPr>
              <a:t>致中⼭⼤学建校</a:t>
            </a:r>
            <a:r>
              <a:rPr lang="en-US" altLang="zh-CN" sz="4800" dirty="0">
                <a:latin typeface="+mn-lt"/>
                <a:ea typeface="+mn-ea"/>
                <a:cs typeface="+mn-ea"/>
                <a:sym typeface="+mn-lt"/>
              </a:rPr>
              <a:t>100</a:t>
            </a:r>
            <a:r>
              <a:rPr lang="zh-CN" altLang="en-US" sz="4800" dirty="0">
                <a:latin typeface="+mn-lt"/>
                <a:ea typeface="+mn-ea"/>
                <a:cs typeface="+mn-ea"/>
                <a:sym typeface="+mn-lt"/>
              </a:rPr>
              <a:t>周年贺信精神</a:t>
            </a:r>
            <a:endParaRPr lang="zh-CN" altLang="en-US" sz="4800" dirty="0">
              <a:effectLst/>
              <a:latin typeface="+mn-lt"/>
              <a:ea typeface="+mn-ea"/>
              <a:cs typeface="+mn-ea"/>
              <a:sym typeface="+mn-lt"/>
            </a:endParaRPr>
          </a:p>
        </p:txBody>
      </p:sp>
      <p:sp>
        <p:nvSpPr>
          <p:cNvPr id="10" name="矩形 9"/>
          <p:cNvSpPr/>
          <p:nvPr/>
        </p:nvSpPr>
        <p:spPr>
          <a:xfrm>
            <a:off x="1869438" y="3268337"/>
            <a:ext cx="8369935" cy="369332"/>
          </a:xfrm>
          <a:prstGeom prst="rect">
            <a:avLst/>
          </a:prstGeom>
          <a:noFill/>
          <a:ln>
            <a:noFill/>
          </a:ln>
        </p:spPr>
        <p:txBody>
          <a:bodyPr wrap="square" rtlCol="0">
            <a:spAutoFit/>
          </a:bodyPr>
          <a:lstStyle/>
          <a:p>
            <a:pPr algn="ctr" fontAlgn="base">
              <a:spcBef>
                <a:spcPct val="0"/>
              </a:spcBef>
              <a:spcAft>
                <a:spcPct val="0"/>
              </a:spcAft>
            </a:pPr>
            <a:r>
              <a:rPr lang="en-US" altLang="zh-CN" dirty="0">
                <a:solidFill>
                  <a:schemeClr val="tx1"/>
                </a:solidFill>
                <a:cs typeface="+mn-ea"/>
                <a:sym typeface="+mn-lt"/>
              </a:rPr>
              <a:t>————</a:t>
            </a:r>
            <a:r>
              <a:rPr lang="zh-CN" altLang="en-US" dirty="0">
                <a:solidFill>
                  <a:schemeClr val="tx1"/>
                </a:solidFill>
                <a:cs typeface="+mn-ea"/>
                <a:sym typeface="+mn-lt"/>
              </a:rPr>
              <a:t>中山大学</a:t>
            </a:r>
            <a:r>
              <a:rPr lang="en-US" altLang="zh-CN" dirty="0">
                <a:solidFill>
                  <a:schemeClr val="tx1"/>
                </a:solidFill>
                <a:cs typeface="+mn-ea"/>
                <a:sym typeface="+mn-lt"/>
              </a:rPr>
              <a:t>2023</a:t>
            </a:r>
            <a:r>
              <a:rPr lang="zh-CN" altLang="en-US" dirty="0">
                <a:solidFill>
                  <a:schemeClr val="tx1"/>
                </a:solidFill>
                <a:cs typeface="+mn-ea"/>
                <a:sym typeface="+mn-lt"/>
              </a:rPr>
              <a:t>级本科生第一党支部第一党小组组织生活活动</a:t>
            </a:r>
            <a:r>
              <a:rPr lang="en-US" altLang="zh-CN" dirty="0">
                <a:solidFill>
                  <a:schemeClr val="tx1"/>
                </a:solidFill>
                <a:cs typeface="+mn-ea"/>
                <a:sym typeface="+mn-lt"/>
              </a:rPr>
              <a:t>————</a:t>
            </a:r>
          </a:p>
        </p:txBody>
      </p:sp>
      <p:pic>
        <p:nvPicPr>
          <p:cNvPr id="36" name="图片 35" descr="黑暗中有许多云&#10;&#10;中度可信度描述已自动生成"/>
          <p:cNvPicPr>
            <a:picLocks noChangeAspect="1"/>
          </p:cNvPicPr>
          <p:nvPr/>
        </p:nvPicPr>
        <p:blipFill>
          <a:blip r:embed="rId4"/>
          <a:stretch>
            <a:fillRect/>
          </a:stretch>
        </p:blipFill>
        <p:spPr>
          <a:xfrm>
            <a:off x="8880311" y="367541"/>
            <a:ext cx="2854097" cy="1472661"/>
          </a:xfrm>
          <a:prstGeom prst="rect">
            <a:avLst/>
          </a:prstGeom>
        </p:spPr>
      </p:pic>
      <p:pic>
        <p:nvPicPr>
          <p:cNvPr id="38" name="图片 3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134030" y="226343"/>
            <a:ext cx="1920213" cy="1647751"/>
          </a:xfrm>
          <a:prstGeom prst="rect">
            <a:avLst/>
          </a:prstGeom>
        </p:spPr>
      </p:pic>
      <p:pic>
        <p:nvPicPr>
          <p:cNvPr id="5" name="图片 4" descr="飘带"/>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0"/>
            <a:ext cx="4413250" cy="1136650"/>
          </a:xfrm>
          <a:prstGeom prst="rect">
            <a:avLst/>
          </a:prstGeom>
        </p:spPr>
      </p:pic>
      <p:sp>
        <p:nvSpPr>
          <p:cNvPr id="28" name="矩形: 圆角 23"/>
          <p:cNvSpPr/>
          <p:nvPr>
            <p:custDataLst>
              <p:tags r:id="rId1"/>
            </p:custDataLst>
          </p:nvPr>
        </p:nvSpPr>
        <p:spPr>
          <a:xfrm>
            <a:off x="8881355" y="3833794"/>
            <a:ext cx="1426004" cy="354835"/>
          </a:xfrm>
          <a:prstGeom prst="roundRect">
            <a:avLst>
              <a:gd name="adj" fmla="val 50000"/>
            </a:avLst>
          </a:prstGeom>
          <a:gradFill>
            <a:gsLst>
              <a:gs pos="0">
                <a:srgbClr val="EA4242"/>
              </a:gs>
              <a:gs pos="100000">
                <a:schemeClr val="accent1"/>
              </a:gs>
            </a:gsLst>
            <a:lin ang="5400000" scaled="1"/>
          </a:gradFill>
          <a:ln w="12700" cap="flat" cmpd="sng" algn="ctr">
            <a:noFill/>
            <a:prstDash val="solid"/>
            <a:miter lim="800000"/>
          </a:ln>
          <a:effectLst/>
        </p:spPr>
        <p:txBody>
          <a:bodyPr lIns="86868" tIns="43434" rIns="86868" bIns="43434" rtlCol="0"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1400" b="0" i="0" u="none" strike="noStrike" kern="0" cap="none" spc="300" normalizeH="0" baseline="0" noProof="0" dirty="0">
                <a:ln>
                  <a:noFill/>
                </a:ln>
                <a:solidFill>
                  <a:srgbClr val="FFFFFF"/>
                </a:solidFill>
                <a:uLnTx/>
                <a:uFillTx/>
                <a:cs typeface="+mn-ea"/>
                <a:sym typeface="+mn-lt"/>
              </a:rPr>
              <a:t>第六小组</a:t>
            </a:r>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4" fill="hold" nodeType="after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down)">
                                      <p:cBhvr>
                                        <p:cTn id="12" dur="500"/>
                                        <p:tgtEl>
                                          <p:spTgt spid="38"/>
                                        </p:tgtEl>
                                      </p:cBhvr>
                                    </p:animEffect>
                                  </p:childTnLst>
                                </p:cTn>
                              </p:par>
                            </p:childTnLst>
                          </p:cTn>
                        </p:par>
                        <p:par>
                          <p:cTn id="13" fill="hold" nodeType="afterGroup">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randombar(horizontal)">
                                      <p:cBhvr>
                                        <p:cTn id="16" dur="500"/>
                                        <p:tgtEl>
                                          <p:spTgt spid="4"/>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7185BF-B58C-6834-1F6F-5DCAA7C4145A}"/>
              </a:ext>
            </a:extLst>
          </p:cNvPr>
          <p:cNvSpPr>
            <a:spLocks noGrp="1"/>
          </p:cNvSpPr>
          <p:nvPr>
            <p:ph type="body" sz="quarter" idx="10"/>
          </p:nvPr>
        </p:nvSpPr>
        <p:spPr/>
        <p:txBody>
          <a:bodyPr/>
          <a:lstStyle/>
          <a:p>
            <a:r>
              <a:rPr lang="en-US" altLang="zh-CN" dirty="0"/>
              <a:t>3</a:t>
            </a:r>
            <a:endParaRPr lang="zh-CN" altLang="en-US" dirty="0"/>
          </a:p>
        </p:txBody>
      </p:sp>
      <p:sp>
        <p:nvSpPr>
          <p:cNvPr id="4" name="文本占位符 3">
            <a:extLst>
              <a:ext uri="{FF2B5EF4-FFF2-40B4-BE49-F238E27FC236}">
                <a16:creationId xmlns:a16="http://schemas.microsoft.com/office/drawing/2014/main" id="{DF9747E5-549E-E174-7349-C80E8B268B0F}"/>
              </a:ext>
            </a:extLst>
          </p:cNvPr>
          <p:cNvSpPr>
            <a:spLocks noGrp="1"/>
          </p:cNvSpPr>
          <p:nvPr>
            <p:ph type="body" sz="quarter" idx="11"/>
          </p:nvPr>
        </p:nvSpPr>
        <p:spPr>
          <a:xfrm>
            <a:off x="268740" y="3178622"/>
            <a:ext cx="11654518" cy="892175"/>
          </a:xfrm>
        </p:spPr>
        <p:txBody>
          <a:bodyPr/>
          <a:lstStyle/>
          <a:p>
            <a:r>
              <a:rPr lang="zh-CN" altLang="en-US" dirty="0"/>
              <a:t>习近平贺信对中⼭⼤学未来发展的启⽰</a:t>
            </a:r>
          </a:p>
        </p:txBody>
      </p:sp>
      <p:sp>
        <p:nvSpPr>
          <p:cNvPr id="6" name="文本占位符 5">
            <a:extLst>
              <a:ext uri="{FF2B5EF4-FFF2-40B4-BE49-F238E27FC236}">
                <a16:creationId xmlns:a16="http://schemas.microsoft.com/office/drawing/2014/main" id="{62B57117-9BAF-7B45-BFB3-A0D95ADA6F2E}"/>
              </a:ext>
            </a:extLst>
          </p:cNvPr>
          <p:cNvSpPr>
            <a:spLocks noGrp="1"/>
          </p:cNvSpPr>
          <p:nvPr>
            <p:ph type="body" sz="quarter" idx="12"/>
          </p:nvPr>
        </p:nvSpPr>
        <p:spPr/>
        <p:txBody>
          <a:bodyPr/>
          <a:lstStyle/>
          <a:p>
            <a:endParaRPr lang="zh-CN" altLang="en-US"/>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矩形 17"/>
          <p:cNvSpPr/>
          <p:nvPr/>
        </p:nvSpPr>
        <p:spPr>
          <a:xfrm>
            <a:off x="5776913" y="2435126"/>
            <a:ext cx="5359400" cy="2221762"/>
          </a:xfrm>
          <a:prstGeom prst="rect">
            <a:avLst/>
          </a:prstGeom>
          <a:noFill/>
        </p:spPr>
        <p:txBody>
          <a:bodyPr wrap="square">
            <a:spAutoFit/>
          </a:bodyPr>
          <a:lstStyle/>
          <a:p>
            <a:pPr algn="just">
              <a:lnSpc>
                <a:spcPct val="200000"/>
              </a:lnSpc>
              <a:defRPr/>
            </a:pPr>
            <a:r>
              <a:rPr lang="zh-CN" altLang="en-US" kern="0" dirty="0">
                <a:cs typeface="+mn-ea"/>
                <a:sym typeface="+mn-lt"/>
              </a:rPr>
              <a:t>习近平总书记的贺信不仅是对中⼭⼤学百年华诞的祝贺，更为学校的发展⽅向和⽬标设定了明确的指引。我们应如何在新的历史起点上继往开来，取得更⼤的成就呢？</a:t>
            </a:r>
          </a:p>
        </p:txBody>
      </p:sp>
      <p:grpSp>
        <p:nvGrpSpPr>
          <p:cNvPr id="5" name="组合 4"/>
          <p:cNvGrpSpPr/>
          <p:nvPr/>
        </p:nvGrpSpPr>
        <p:grpSpPr>
          <a:xfrm>
            <a:off x="762000" y="1449388"/>
            <a:ext cx="4749800" cy="4749800"/>
            <a:chOff x="762000" y="1449388"/>
            <a:chExt cx="4749800" cy="4749800"/>
          </a:xfrm>
        </p:grpSpPr>
        <p:pic>
          <p:nvPicPr>
            <p:cNvPr id="4" name="图片 3" descr="图片包含 游戏机, 灯, 房间&#10;&#10;描述已自动生成"/>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62000" y="1449388"/>
              <a:ext cx="4749800" cy="4749800"/>
            </a:xfrm>
            <a:prstGeom prst="rect">
              <a:avLst/>
            </a:prstGeom>
          </p:spPr>
        </p:pic>
        <p:sp>
          <p:nvSpPr>
            <p:cNvPr id="11" name="圆角矩形 10"/>
            <p:cNvSpPr/>
            <p:nvPr/>
          </p:nvSpPr>
          <p:spPr>
            <a:xfrm>
              <a:off x="1890128" y="3263900"/>
              <a:ext cx="2493544" cy="833533"/>
            </a:xfrm>
            <a:prstGeom prst="roundRect">
              <a:avLst/>
            </a:prstGeom>
            <a:no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defTabSz="914400">
                <a:lnSpc>
                  <a:spcPct val="120000"/>
                </a:lnSpc>
                <a:defRPr/>
              </a:pPr>
              <a:r>
                <a:rPr lang="zh-CN" altLang="en-US" sz="4000" b="1" kern="0" spc="-100" dirty="0">
                  <a:cs typeface="+mn-ea"/>
                  <a:sym typeface="+mn-lt"/>
                </a:rPr>
                <a:t>启示</a:t>
              </a:r>
            </a:p>
          </p:txBody>
        </p:sp>
      </p:gr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nodeType="afterGroup">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4E6E9E10-C043-3D01-1A81-EF668DAAB516}"/>
              </a:ext>
            </a:extLst>
          </p:cNvPr>
          <p:cNvSpPr>
            <a:spLocks noGrp="1"/>
          </p:cNvSpPr>
          <p:nvPr>
            <p:ph type="body" sz="quarter" idx="10"/>
          </p:nvPr>
        </p:nvSpPr>
        <p:spPr>
          <a:xfrm>
            <a:off x="3424237" y="1343025"/>
            <a:ext cx="5343525" cy="466725"/>
          </a:xfrm>
        </p:spPr>
        <p:txBody>
          <a:bodyPr/>
          <a:lstStyle/>
          <a:p>
            <a:r>
              <a:rPr lang="zh-CN" altLang="en-US" dirty="0"/>
              <a:t>深化教育改⾰，培养创新型⼈才</a:t>
            </a:r>
          </a:p>
        </p:txBody>
      </p:sp>
      <p:sp>
        <p:nvSpPr>
          <p:cNvPr id="4" name="文本占位符 3">
            <a:extLst>
              <a:ext uri="{FF2B5EF4-FFF2-40B4-BE49-F238E27FC236}">
                <a16:creationId xmlns:a16="http://schemas.microsoft.com/office/drawing/2014/main" id="{00C02447-EA81-72F2-F549-C93806F3C71B}"/>
              </a:ext>
            </a:extLst>
          </p:cNvPr>
          <p:cNvSpPr>
            <a:spLocks noGrp="1"/>
          </p:cNvSpPr>
          <p:nvPr>
            <p:ph type="body" sz="quarter" idx="11"/>
          </p:nvPr>
        </p:nvSpPr>
        <p:spPr>
          <a:xfrm>
            <a:off x="600075" y="2002638"/>
            <a:ext cx="10991850" cy="4512462"/>
          </a:xfrm>
        </p:spPr>
        <p:txBody>
          <a:bodyPr/>
          <a:lstStyle/>
          <a:p>
            <a:pPr indent="457200"/>
            <a:r>
              <a:rPr lang="zh-CN" altLang="en-US" sz="2400" dirty="0"/>
              <a:t>在新时代，教育改⾰是推动社会进步的重要动⼒。要紧紧抓住这⼀历史机遇，深化教育改⾰，不断提升教学质量，培养具有国际视野、创新精神和社会责任感的创新型⼈才。</a:t>
            </a:r>
          </a:p>
          <a:p>
            <a:pPr indent="457200"/>
            <a:r>
              <a:rPr lang="zh-CN" altLang="en-US" sz="2400" dirty="0"/>
              <a:t>在⼈才培养模式上，要注重跨学科、跨领域的合作与融合，教学形态要从强调专业系统知识教育为主向实现学科交叉、跨界培养转变。中⼭⼤学原党委书记李研保说：“构建多模式、多层次、多类型、多样化的课程体系和教学环境，着眼于提⾼学⽣适应变化的能⼒和创新潜质，构建体现个体差异、满⾜不同需求的灵活、开放的教学体系。”</a:t>
            </a:r>
          </a:p>
          <a:p>
            <a:pPr indent="457200"/>
            <a:r>
              <a:rPr lang="zh-CN" altLang="en-US" sz="2400" dirty="0"/>
              <a:t>培养创新型⼈才，要进⼀步完善⼈才培养⽅案和实习实践制度，深⼊推进创新创业教育课程改⾰，把创新创业融⼊各专业学科教学链条。必须积极承接多⽅⾯资源，深化产教融合、科教融汇。必须以需求为牵引，在实战实训中培养创新创业⼈才，让政策更进⼀步发挥实效，引导⻘年在开辟发展新领域新赛道，不断塑造发展新动能新优势的时代浪潮中，挑⼤梁、当主⻆。</a:t>
            </a:r>
          </a:p>
        </p:txBody>
      </p:sp>
    </p:spTree>
    <p:extLst>
      <p:ext uri="{BB962C8B-B14F-4D97-AF65-F5344CB8AC3E}">
        <p14:creationId xmlns:p14="http://schemas.microsoft.com/office/powerpoint/2010/main" val="232833965"/>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EB7D253-2F75-50B9-C393-97C3EC4055C2}"/>
              </a:ext>
            </a:extLst>
          </p:cNvPr>
          <p:cNvSpPr>
            <a:spLocks noGrp="1"/>
          </p:cNvSpPr>
          <p:nvPr>
            <p:ph type="body" sz="quarter" idx="10"/>
          </p:nvPr>
        </p:nvSpPr>
        <p:spPr/>
        <p:txBody>
          <a:bodyPr/>
          <a:lstStyle/>
          <a:p>
            <a:r>
              <a:rPr lang="zh-CN" altLang="en-US" dirty="0"/>
              <a:t>推动科技创新，服务国家战略</a:t>
            </a:r>
          </a:p>
        </p:txBody>
      </p:sp>
      <p:sp>
        <p:nvSpPr>
          <p:cNvPr id="3" name="文本占位符 2">
            <a:extLst>
              <a:ext uri="{FF2B5EF4-FFF2-40B4-BE49-F238E27FC236}">
                <a16:creationId xmlns:a16="http://schemas.microsoft.com/office/drawing/2014/main" id="{F3F32D02-1E51-49EF-9493-A57ED607CED5}"/>
              </a:ext>
            </a:extLst>
          </p:cNvPr>
          <p:cNvSpPr>
            <a:spLocks noGrp="1"/>
          </p:cNvSpPr>
          <p:nvPr>
            <p:ph type="body" sz="quarter" idx="11"/>
          </p:nvPr>
        </p:nvSpPr>
        <p:spPr>
          <a:xfrm>
            <a:off x="600075" y="2895601"/>
            <a:ext cx="10991850" cy="1765300"/>
          </a:xfrm>
        </p:spPr>
        <p:txBody>
          <a:bodyPr/>
          <a:lstStyle/>
          <a:p>
            <a:pPr indent="457200"/>
            <a:r>
              <a:rPr lang="zh-CN" altLang="en-US" dirty="0"/>
              <a:t>科技创新是国家发展的核⼼驱动⼒之⼀，中⼭⼤学应在推进科技创新的同时，紧密结合国家发展需求，特别是在粤港澳⼤湾区建设中，发挥其科技创新的引领作⽤。学校要⿎励科研⼈员突破关键技术瓶颈，提升⾃主创新能⼒，为国家在全球科技竞争中赢得更多话语权。</a:t>
            </a:r>
          </a:p>
        </p:txBody>
      </p:sp>
      <p:pic>
        <p:nvPicPr>
          <p:cNvPr id="4" name="图片 3">
            <a:extLst>
              <a:ext uri="{FF2B5EF4-FFF2-40B4-BE49-F238E27FC236}">
                <a16:creationId xmlns:a16="http://schemas.microsoft.com/office/drawing/2014/main" id="{5FBE4798-050F-1516-5C8D-E1EE399C79E8}"/>
              </a:ext>
            </a:extLst>
          </p:cNvPr>
          <p:cNvPicPr>
            <a:picLocks noChangeAspect="1"/>
          </p:cNvPicPr>
          <p:nvPr/>
        </p:nvPicPr>
        <p:blipFill>
          <a:blip r:embed="rId2" cstate="print">
            <a:alphaModFix amt="0"/>
            <a:extLst>
              <a:ext uri="{28A0092B-C50C-407E-A947-70E740481C1C}">
                <a14:useLocalDpi xmlns:a14="http://schemas.microsoft.com/office/drawing/2010/main" val="0"/>
              </a:ext>
            </a:extLst>
          </a:blip>
          <a:stretch>
            <a:fillRect/>
          </a:stretch>
        </p:blipFill>
        <p:spPr>
          <a:xfrm>
            <a:off x="9029699" y="2755997"/>
            <a:ext cx="2676525" cy="1781872"/>
          </a:xfrm>
          <a:prstGeom prst="roundRect">
            <a:avLst>
              <a:gd name="adj" fmla="val 8594"/>
            </a:avLst>
          </a:prstGeom>
          <a:no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37058714"/>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0" y="0"/>
            <a:ext cx="12191999" cy="6857999"/>
          </a:xfrm>
          <a:prstGeom prst="rect">
            <a:avLst/>
          </a:prstGeom>
        </p:spPr>
      </p:pic>
      <p:sp>
        <p:nvSpPr>
          <p:cNvPr id="14" name="矩形 13"/>
          <p:cNvSpPr/>
          <p:nvPr/>
        </p:nvSpPr>
        <p:spPr>
          <a:xfrm>
            <a:off x="5425356" y="764191"/>
            <a:ext cx="5359501" cy="4651273"/>
          </a:xfrm>
          <a:prstGeom prst="rect">
            <a:avLst/>
          </a:prstGeom>
          <a:noFill/>
        </p:spPr>
        <p:txBody>
          <a:bodyPr wrap="square">
            <a:spAutoFit/>
          </a:bodyPr>
          <a:lstStyle/>
          <a:p>
            <a:pPr indent="457200" algn="just">
              <a:lnSpc>
                <a:spcPct val="150000"/>
              </a:lnSpc>
            </a:pPr>
            <a:r>
              <a:rPr lang="zh-CN" altLang="en-US" sz="2000" b="1" kern="0" dirty="0">
                <a:solidFill>
                  <a:prstClr val="black">
                    <a:lumMod val="95000"/>
                    <a:lumOff val="5000"/>
                  </a:prstClr>
                </a:solidFill>
                <a:cs typeface="+mn-ea"/>
                <a:sym typeface="+mn-lt"/>
              </a:rPr>
              <a:t>习近平总书记的贺信为中⼭⼤学提供了明确的发展⽅向和动⼒源泉，既是⼀份温暖的祝福，也是⼀份充满期望的使命。中⼭⼤学要在新时代背景下，牢记历史使命，顺应时代潮流，进⼀步深化教育改⾰，推动科技创新，培养更多创新型⼈才，为建设中国特⾊社会主义教育强国和实现中国式现代化贡献更⼤⼒量。站在新百年的起点，承载着更⾼的期望，中⼭⼤学必将不负时代重托，在国家发展中展现新的更⼤作为！</a:t>
            </a:r>
            <a:endParaRPr lang="zh-CN" altLang="zh-CN" sz="2000" b="1" kern="0" dirty="0">
              <a:solidFill>
                <a:prstClr val="black">
                  <a:lumMod val="95000"/>
                  <a:lumOff val="5000"/>
                </a:prstClr>
              </a:solidFill>
              <a:cs typeface="+mn-ea"/>
              <a:sym typeface="+mn-lt"/>
            </a:endParaRPr>
          </a:p>
        </p:txBody>
      </p:sp>
      <p:grpSp>
        <p:nvGrpSpPr>
          <p:cNvPr id="7" name="组合 6"/>
          <p:cNvGrpSpPr/>
          <p:nvPr/>
        </p:nvGrpSpPr>
        <p:grpSpPr>
          <a:xfrm flipH="1">
            <a:off x="1585415" y="1256121"/>
            <a:ext cx="3341910" cy="3810086"/>
            <a:chOff x="7630886" y="2999850"/>
            <a:chExt cx="3341910" cy="3810086"/>
          </a:xfrm>
        </p:grpSpPr>
        <p:sp>
          <p:nvSpPr>
            <p:cNvPr id="8" name="TextBox 12"/>
            <p:cNvSpPr txBox="1"/>
            <p:nvPr/>
          </p:nvSpPr>
          <p:spPr>
            <a:xfrm>
              <a:off x="7630886" y="3603857"/>
              <a:ext cx="2830298" cy="1538883"/>
            </a:xfrm>
            <a:prstGeom prst="rect">
              <a:avLst/>
            </a:prstGeom>
            <a:noFill/>
          </p:spPr>
          <p:txBody>
            <a:bodyPr wrap="square" rtlCol="0">
              <a:spAutoFit/>
            </a:bodyPr>
            <a:lstStyle/>
            <a:p>
              <a:pPr algn="ctr" defTabSz="914400">
                <a:defRPr/>
              </a:pPr>
              <a:r>
                <a:rPr lang="zh-CN" altLang="en-US" sz="5400" b="1" kern="0">
                  <a:solidFill>
                    <a:srgbClr val="C00000"/>
                  </a:solidFill>
                  <a:cs typeface="+mn-ea"/>
                  <a:sym typeface="+mn-lt"/>
                </a:rPr>
                <a:t>结语</a:t>
              </a:r>
            </a:p>
            <a:p>
              <a:pPr algn="ctr" defTabSz="914400">
                <a:defRPr/>
              </a:pPr>
              <a:r>
                <a:rPr lang="en-US" altLang="zh-CN" sz="4000" b="1" kern="0">
                  <a:solidFill>
                    <a:srgbClr val="C00000"/>
                  </a:solidFill>
                  <a:cs typeface="+mn-ea"/>
                  <a:sym typeface="+mn-lt"/>
                </a:rPr>
                <a:t>THE  END</a:t>
              </a:r>
            </a:p>
          </p:txBody>
        </p:sp>
        <p:grpSp>
          <p:nvGrpSpPr>
            <p:cNvPr id="9" name="组合 8"/>
            <p:cNvGrpSpPr/>
            <p:nvPr/>
          </p:nvGrpSpPr>
          <p:grpSpPr>
            <a:xfrm>
              <a:off x="7645398" y="2999850"/>
              <a:ext cx="3327398" cy="3810086"/>
              <a:chOff x="4445000" y="2197100"/>
              <a:chExt cx="3852084" cy="4410884"/>
            </a:xfrm>
          </p:grpSpPr>
          <p:sp>
            <p:nvSpPr>
              <p:cNvPr id="10" name="椭圆 9"/>
              <p:cNvSpPr/>
              <p:nvPr/>
            </p:nvSpPr>
            <p:spPr>
              <a:xfrm>
                <a:off x="4445000" y="2197100"/>
                <a:ext cx="3276600" cy="3276600"/>
              </a:xfrm>
              <a:prstGeom prst="ellipse">
                <a:avLst/>
              </a:prstGeom>
              <a:noFill/>
              <a:ln w="76200" cap="flat" cmpd="sng" algn="ctr">
                <a:solidFill>
                  <a:srgbClr val="9B0D13"/>
                </a:solidFill>
                <a:prstDash val="solid"/>
                <a:miter lim="800000"/>
              </a:ln>
              <a:effectLst/>
            </p:spPr>
            <p:txBody>
              <a:bodyPr rtlCol="0" anchor="ctr"/>
              <a:lstStyle/>
              <a:p>
                <a:pPr algn="ctr" defTabSz="914400">
                  <a:defRPr/>
                </a:pPr>
                <a:endParaRPr lang="zh-CN" altLang="en-US" sz="1000" kern="0">
                  <a:solidFill>
                    <a:prstClr val="white"/>
                  </a:solidFill>
                  <a:cs typeface="+mn-ea"/>
                  <a:sym typeface="+mn-lt"/>
                </a:endParaRPr>
              </a:p>
            </p:txBody>
          </p:sp>
          <p:sp>
            <p:nvSpPr>
              <p:cNvPr id="11" name="矩形 10"/>
              <p:cNvSpPr/>
              <p:nvPr/>
            </p:nvSpPr>
            <p:spPr>
              <a:xfrm rot="18900000">
                <a:off x="7332554" y="4938604"/>
                <a:ext cx="127000" cy="406400"/>
              </a:xfrm>
              <a:prstGeom prst="rect">
                <a:avLst/>
              </a:prstGeom>
              <a:solidFill>
                <a:srgbClr val="9B0D13"/>
              </a:solidFill>
              <a:ln w="12700" cap="flat" cmpd="sng" algn="ctr">
                <a:noFill/>
                <a:prstDash val="solid"/>
                <a:miter lim="800000"/>
              </a:ln>
              <a:effectLst/>
            </p:spPr>
            <p:txBody>
              <a:bodyPr rtlCol="0" anchor="ctr"/>
              <a:lstStyle/>
              <a:p>
                <a:pPr algn="ctr" defTabSz="914400">
                  <a:defRPr/>
                </a:pPr>
                <a:endParaRPr lang="zh-CN" altLang="en-US" kern="0">
                  <a:solidFill>
                    <a:srgbClr val="9B0D13"/>
                  </a:solidFill>
                  <a:cs typeface="+mn-ea"/>
                  <a:sym typeface="+mn-lt"/>
                </a:endParaRPr>
              </a:p>
            </p:txBody>
          </p:sp>
          <p:sp>
            <p:nvSpPr>
              <p:cNvPr id="12" name="矩形 11"/>
              <p:cNvSpPr/>
              <p:nvPr/>
            </p:nvSpPr>
            <p:spPr>
              <a:xfrm rot="18900000">
                <a:off x="7877984" y="5058584"/>
                <a:ext cx="419100" cy="1549400"/>
              </a:xfrm>
              <a:prstGeom prst="rect">
                <a:avLst/>
              </a:prstGeom>
              <a:solidFill>
                <a:srgbClr val="9B0D13"/>
              </a:solidFill>
              <a:ln w="12700" cap="flat" cmpd="sng" algn="ctr">
                <a:noFill/>
                <a:prstDash val="solid"/>
                <a:miter lim="800000"/>
              </a:ln>
              <a:effectLst/>
            </p:spPr>
            <p:txBody>
              <a:bodyPr rtlCol="0" anchor="ctr"/>
              <a:lstStyle/>
              <a:p>
                <a:pPr algn="ctr" defTabSz="914400">
                  <a:defRPr/>
                </a:pPr>
                <a:endParaRPr lang="zh-CN" altLang="en-US" kern="0">
                  <a:solidFill>
                    <a:srgbClr val="9B0D13"/>
                  </a:solidFill>
                  <a:cs typeface="+mn-ea"/>
                  <a:sym typeface="+mn-lt"/>
                </a:endParaRPr>
              </a:p>
            </p:txBody>
          </p:sp>
          <p:sp>
            <p:nvSpPr>
              <p:cNvPr id="13" name="矩形 12"/>
              <p:cNvSpPr/>
              <p:nvPr/>
            </p:nvSpPr>
            <p:spPr>
              <a:xfrm rot="18900000">
                <a:off x="8118035" y="5032162"/>
                <a:ext cx="76200" cy="1460500"/>
              </a:xfrm>
              <a:prstGeom prst="rect">
                <a:avLst/>
              </a:prstGeom>
              <a:solidFill>
                <a:srgbClr val="FFF2CC"/>
              </a:solidFill>
              <a:ln w="12700" cap="flat" cmpd="sng" algn="ctr">
                <a:noFill/>
                <a:prstDash val="solid"/>
                <a:miter lim="800000"/>
              </a:ln>
              <a:effectLst/>
            </p:spPr>
            <p:txBody>
              <a:bodyPr rtlCol="0" anchor="ctr"/>
              <a:lstStyle/>
              <a:p>
                <a:pPr algn="ctr" defTabSz="914400">
                  <a:defRPr/>
                </a:pPr>
                <a:endParaRPr lang="zh-CN" altLang="en-US" kern="0">
                  <a:solidFill>
                    <a:srgbClr val="9B0D13"/>
                  </a:solidFill>
                  <a:cs typeface="+mn-ea"/>
                  <a:sym typeface="+mn-lt"/>
                </a:endParaRPr>
              </a:p>
            </p:txBody>
          </p:sp>
        </p:grpSp>
      </p:gr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41"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4"/>
                                        </p:tgtEl>
                                        <p:attrNameLst>
                                          <p:attrName>ppt_y</p:attrName>
                                        </p:attrNameLst>
                                      </p:cBhvr>
                                      <p:tavLst>
                                        <p:tav tm="0">
                                          <p:val>
                                            <p:strVal val="#ppt_y"/>
                                          </p:val>
                                        </p:tav>
                                        <p:tav tm="100000">
                                          <p:val>
                                            <p:strVal val="#ppt_y"/>
                                          </p:val>
                                        </p:tav>
                                      </p:tavLst>
                                    </p:anim>
                                    <p:anim calcmode="lin" valueType="num">
                                      <p:cBhvr>
                                        <p:cTn id="1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8" name="文本占位符 17">
            <a:extLst>
              <a:ext uri="{FF2B5EF4-FFF2-40B4-BE49-F238E27FC236}">
                <a16:creationId xmlns:a16="http://schemas.microsoft.com/office/drawing/2014/main" id="{CE967F52-8770-FFAF-E034-4D5AD693D8AD}"/>
              </a:ext>
            </a:extLst>
          </p:cNvPr>
          <p:cNvSpPr>
            <a:spLocks noGrp="1"/>
          </p:cNvSpPr>
          <p:nvPr>
            <p:ph type="body" sz="quarter" idx="12"/>
          </p:nvPr>
        </p:nvSpPr>
        <p:spPr/>
        <p:txBody>
          <a:bodyPr/>
          <a:lstStyle/>
          <a:p>
            <a:r>
              <a:rPr lang="zh-CN" altLang="en-US" dirty="0"/>
              <a:t>中⼭⼤学的辉煌历史与红⾊基因</a:t>
            </a:r>
            <a:endParaRPr lang="zh-CN" altLang="en-US" dirty="0">
              <a:latin typeface="+mn-lt"/>
              <a:ea typeface="+mn-ea"/>
              <a:cs typeface="+mn-ea"/>
              <a:sym typeface="+mn-lt"/>
            </a:endParaRPr>
          </a:p>
        </p:txBody>
      </p:sp>
      <p:sp>
        <p:nvSpPr>
          <p:cNvPr id="19" name="文本占位符 18">
            <a:extLst>
              <a:ext uri="{FF2B5EF4-FFF2-40B4-BE49-F238E27FC236}">
                <a16:creationId xmlns:a16="http://schemas.microsoft.com/office/drawing/2014/main" id="{485CBDA0-8094-544F-F8A1-7907723B7D71}"/>
              </a:ext>
            </a:extLst>
          </p:cNvPr>
          <p:cNvSpPr>
            <a:spLocks noGrp="1"/>
          </p:cNvSpPr>
          <p:nvPr>
            <p:ph type="body" sz="quarter" idx="13"/>
          </p:nvPr>
        </p:nvSpPr>
        <p:spPr/>
        <p:txBody>
          <a:bodyPr/>
          <a:lstStyle/>
          <a:p>
            <a:r>
              <a:rPr lang="zh-CN" altLang="en-US" sz="1800" dirty="0">
                <a:latin typeface="+mn-lt"/>
                <a:ea typeface="+mn-ea"/>
                <a:cs typeface="+mn-ea"/>
                <a:sym typeface="+mn-lt"/>
              </a:rPr>
              <a:t>习近平贺信的核⼼精神习近平贺信的核⼼精神</a:t>
            </a:r>
          </a:p>
        </p:txBody>
      </p:sp>
      <p:sp>
        <p:nvSpPr>
          <p:cNvPr id="20" name="文本占位符 19">
            <a:extLst>
              <a:ext uri="{FF2B5EF4-FFF2-40B4-BE49-F238E27FC236}">
                <a16:creationId xmlns:a16="http://schemas.microsoft.com/office/drawing/2014/main" id="{327C061A-4446-2A25-B62C-7DF9DB4FD3E6}"/>
              </a:ext>
            </a:extLst>
          </p:cNvPr>
          <p:cNvSpPr>
            <a:spLocks noGrp="1"/>
          </p:cNvSpPr>
          <p:nvPr>
            <p:ph type="body" sz="quarter" idx="14"/>
          </p:nvPr>
        </p:nvSpPr>
        <p:spPr/>
        <p:txBody>
          <a:bodyPr/>
          <a:lstStyle/>
          <a:p>
            <a:r>
              <a:rPr lang="zh-CN" altLang="en-US" dirty="0">
                <a:latin typeface="+mn-lt"/>
                <a:ea typeface="+mn-ea"/>
                <a:cs typeface="+mn-ea"/>
                <a:sym typeface="+mn-lt"/>
              </a:rPr>
              <a:t>前言</a:t>
            </a:r>
          </a:p>
        </p:txBody>
      </p:sp>
      <p:sp>
        <p:nvSpPr>
          <p:cNvPr id="23" name="文本占位符 22">
            <a:extLst>
              <a:ext uri="{FF2B5EF4-FFF2-40B4-BE49-F238E27FC236}">
                <a16:creationId xmlns:a16="http://schemas.microsoft.com/office/drawing/2014/main" id="{9B1A25BA-53EE-836A-D3B0-D456A9E536C1}"/>
              </a:ext>
            </a:extLst>
          </p:cNvPr>
          <p:cNvSpPr>
            <a:spLocks noGrp="1"/>
          </p:cNvSpPr>
          <p:nvPr>
            <p:ph type="body" sz="quarter" idx="15"/>
          </p:nvPr>
        </p:nvSpPr>
        <p:spPr/>
        <p:txBody>
          <a:bodyPr/>
          <a:lstStyle/>
          <a:p>
            <a:r>
              <a:rPr lang="zh-CN" altLang="en-US" dirty="0"/>
              <a:t>习近平贺信对中⼭⼤学未来发展的启⽰</a:t>
            </a:r>
            <a:endParaRPr lang="zh-CN" altLang="en-US" dirty="0">
              <a:latin typeface="+mn-lt"/>
              <a:ea typeface="+mn-ea"/>
              <a:cs typeface="+mn-ea"/>
              <a:sym typeface="+mn-lt"/>
            </a:endParaRPr>
          </a:p>
          <a:p>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482D993D-B5EC-A235-3040-58FAE6CF7013}"/>
              </a:ext>
            </a:extLst>
          </p:cNvPr>
          <p:cNvSpPr>
            <a:spLocks noGrp="1"/>
          </p:cNvSpPr>
          <p:nvPr>
            <p:ph type="body" sz="quarter" idx="10"/>
          </p:nvPr>
        </p:nvSpPr>
        <p:spPr/>
        <p:txBody>
          <a:bodyPr/>
          <a:lstStyle/>
          <a:p>
            <a:pPr marL="0" indent="457200">
              <a:buNone/>
            </a:pPr>
            <a:r>
              <a:rPr lang="zh-CN" altLang="zh-CN" sz="2000" kern="1200" dirty="0">
                <a:solidFill>
                  <a:srgbClr val="000000"/>
                </a:solidFill>
                <a:effectLst/>
                <a:cs typeface="+mn-ea"/>
                <a:sym typeface="+mn-lt"/>
              </a:rPr>
              <a:t>领导人在党史学习教育动员大会上指出：“全党同志要做到学史明理、学史增信、学史崇德、学史力行，学党史、悟思想、办实事、开新局，以昂扬姿态奋力开启全面建设社会主义现代化国家新征程，以优异成绩迎接建党一百周年。”领导人的重要讲话高屋建瓴、视野宏大、思想深邃，阐明了在庆祝我们党百年华诞的重大时刻、在“两个一百年”奋斗目标历史交汇的关键节点，在全党集中开展党史学习教育的意义、重点和要求，为开展好党史学习教育指明了方向，提供了根本遵循。</a:t>
            </a:r>
            <a:endParaRPr lang="zh-CN" altLang="zh-CN" sz="3200" dirty="0">
              <a:effectLst/>
              <a:cs typeface="+mn-ea"/>
              <a:sym typeface="+mn-lt"/>
            </a:endParaRPr>
          </a:p>
        </p:txBody>
      </p:sp>
      <p:pic>
        <p:nvPicPr>
          <p:cNvPr id="24" name="图片 23">
            <a:extLst>
              <a:ext uri="{FF2B5EF4-FFF2-40B4-BE49-F238E27FC236}">
                <a16:creationId xmlns:a16="http://schemas.microsoft.com/office/drawing/2014/main" id="{4DF85FD3-4AEE-6496-59C1-6FB1ACDE8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9629" y="1634153"/>
            <a:ext cx="2989534" cy="387910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66D7F5E6-ED9C-0B8C-CFDD-0EA34ADF1985}"/>
              </a:ext>
            </a:extLst>
          </p:cNvPr>
          <p:cNvSpPr>
            <a:spLocks noGrp="1"/>
          </p:cNvSpPr>
          <p:nvPr>
            <p:ph type="body" sz="quarter" idx="10"/>
          </p:nvPr>
        </p:nvSpPr>
        <p:spPr>
          <a:prstGeom prst="rect">
            <a:avLst/>
          </a:prstGeom>
        </p:spPr>
        <p:txBody>
          <a:bodyPr/>
          <a:lstStyle/>
          <a:p>
            <a:pPr marL="0" indent="0">
              <a:buNone/>
            </a:pPr>
            <a:r>
              <a:rPr lang="en-US" altLang="zh-CN" dirty="0"/>
              <a:t>1</a:t>
            </a:r>
            <a:endParaRPr lang="zh-CN" altLang="en-US" dirty="0"/>
          </a:p>
        </p:txBody>
      </p:sp>
      <p:sp>
        <p:nvSpPr>
          <p:cNvPr id="4" name="文本占位符 3">
            <a:extLst>
              <a:ext uri="{FF2B5EF4-FFF2-40B4-BE49-F238E27FC236}">
                <a16:creationId xmlns:a16="http://schemas.microsoft.com/office/drawing/2014/main" id="{D44F618C-872D-DAE3-6726-03BC7A8F79F4}"/>
              </a:ext>
            </a:extLst>
          </p:cNvPr>
          <p:cNvSpPr>
            <a:spLocks noGrp="1"/>
          </p:cNvSpPr>
          <p:nvPr>
            <p:ph type="body" sz="quarter" idx="11"/>
          </p:nvPr>
        </p:nvSpPr>
        <p:spPr/>
        <p:txBody>
          <a:bodyPr/>
          <a:lstStyle/>
          <a:p>
            <a:pPr algn="ctr"/>
            <a:r>
              <a:rPr lang="zh-CN" altLang="en-US" dirty="0"/>
              <a:t>习近平贺信的核⼼精神</a:t>
            </a:r>
          </a:p>
        </p:txBody>
      </p:sp>
      <p:sp>
        <p:nvSpPr>
          <p:cNvPr id="6" name="文本占位符 5">
            <a:extLst>
              <a:ext uri="{FF2B5EF4-FFF2-40B4-BE49-F238E27FC236}">
                <a16:creationId xmlns:a16="http://schemas.microsoft.com/office/drawing/2014/main" id="{E796F3EA-A218-DC9A-E5D7-2DAA9D83FC6B}"/>
              </a:ext>
            </a:extLst>
          </p:cNvPr>
          <p:cNvSpPr>
            <a:spLocks noGrp="1"/>
          </p:cNvSpPr>
          <p:nvPr>
            <p:ph type="body" sz="quarter" idx="12"/>
          </p:nvPr>
        </p:nvSpPr>
        <p:spPr>
          <a:xfrm>
            <a:off x="2619375" y="4450569"/>
            <a:ext cx="6953250" cy="358775"/>
          </a:xfrm>
        </p:spPr>
        <p:txBody>
          <a:bodyPr/>
          <a:lstStyle/>
          <a:p>
            <a:r>
              <a:rPr lang="zh-CN" altLang="en-US" dirty="0"/>
              <a:t>中山大学</a:t>
            </a:r>
            <a:r>
              <a:rPr lang="en-US" altLang="zh-CN" dirty="0"/>
              <a:t>2023</a:t>
            </a:r>
            <a:r>
              <a:rPr lang="zh-CN" altLang="en-US" dirty="0"/>
              <a:t>级本科生第一党支部第一党小组组织生活活动</a:t>
            </a:r>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E2977569-2E46-CD6F-58EE-6909AD713AAC}"/>
              </a:ext>
            </a:extLst>
          </p:cNvPr>
          <p:cNvSpPr>
            <a:spLocks noGrp="1"/>
          </p:cNvSpPr>
          <p:nvPr>
            <p:ph type="body" sz="quarter" idx="10"/>
          </p:nvPr>
        </p:nvSpPr>
        <p:spPr>
          <a:xfrm>
            <a:off x="3633787" y="1419225"/>
            <a:ext cx="4924425" cy="466725"/>
          </a:xfrm>
        </p:spPr>
        <p:txBody>
          <a:bodyPr/>
          <a:lstStyle/>
          <a:p>
            <a:r>
              <a:rPr lang="zh-CN" altLang="en-US" sz="2000" dirty="0"/>
              <a:t>坚持新时代中国特⾊社会主义思想为指导</a:t>
            </a:r>
          </a:p>
        </p:txBody>
      </p:sp>
      <p:sp>
        <p:nvSpPr>
          <p:cNvPr id="7" name="文本占位符 6">
            <a:extLst>
              <a:ext uri="{FF2B5EF4-FFF2-40B4-BE49-F238E27FC236}">
                <a16:creationId xmlns:a16="http://schemas.microsoft.com/office/drawing/2014/main" id="{9444CE28-FC56-63B9-3F63-46BF464B2698}"/>
              </a:ext>
            </a:extLst>
          </p:cNvPr>
          <p:cNvSpPr>
            <a:spLocks noGrp="1"/>
          </p:cNvSpPr>
          <p:nvPr>
            <p:ph type="body" sz="quarter" idx="11"/>
          </p:nvPr>
        </p:nvSpPr>
        <p:spPr/>
        <p:txBody>
          <a:bodyPr/>
          <a:lstStyle/>
          <a:p>
            <a:pPr indent="457200"/>
            <a:r>
              <a:rPr lang="zh-CN" altLang="en-US" sz="2000" dirty="0"/>
              <a:t>                                                      是习近平新时代中国特⾊社会主义思想的</a:t>
            </a:r>
            <a:r>
              <a:rPr lang="zh-CN" altLang="en-US" sz="2000" b="1" dirty="0"/>
              <a:t>核⼼</a:t>
            </a:r>
            <a:r>
              <a:rPr lang="zh-CN" altLang="en-US" sz="2000" dirty="0"/>
              <a:t>，它不仅为中国特⾊社会主义事业</a:t>
            </a:r>
            <a:r>
              <a:rPr lang="zh-CN" altLang="en-US" sz="2000" b="1" dirty="0"/>
              <a:t>指明了⽅向</a:t>
            </a:r>
            <a:r>
              <a:rPr lang="zh-CN" altLang="en-US" sz="2000" dirty="0"/>
              <a:t>，也为各个领域的发展提供了</a:t>
            </a:r>
            <a:r>
              <a:rPr lang="zh-CN" altLang="en-US" sz="2000" b="1" dirty="0"/>
              <a:t>理论指导和实践路径</a:t>
            </a:r>
            <a:r>
              <a:rPr lang="zh-CN" altLang="en-US" sz="2000" dirty="0"/>
              <a:t>。</a:t>
            </a:r>
          </a:p>
          <a:p>
            <a:pPr indent="457200"/>
            <a:r>
              <a:rPr lang="zh-CN" altLang="en-US" sz="2000" dirty="0"/>
              <a:t>习近平同志指出，“古今中外，每个国家都是按照⾃⼰的政治要求来培养⼈的，世界⼀流⼤学都是在服务⾃⼰国家发展中成⻓起来的。我国社会主义教育就是要</a:t>
            </a:r>
            <a:r>
              <a:rPr lang="zh-CN" altLang="en-US" sz="2000" b="1" dirty="0"/>
              <a:t>培养社会主义建设者和接班⼈</a:t>
            </a:r>
            <a:r>
              <a:rPr lang="zh-CN" altLang="en-US" sz="2000" dirty="0"/>
              <a:t>。”</a:t>
            </a:r>
          </a:p>
          <a:p>
            <a:pPr indent="457200"/>
            <a:r>
              <a:rPr lang="zh-CN" altLang="en-US" sz="2000" dirty="0"/>
              <a:t>教育历来具有</a:t>
            </a:r>
            <a:r>
              <a:rPr lang="zh-CN" altLang="en-US" sz="2000" b="1" dirty="0"/>
              <a:t>鲜明政治功能和意识形态属性</a:t>
            </a:r>
            <a:r>
              <a:rPr lang="zh-CN" altLang="en-US" sz="2000" dirty="0"/>
              <a:t>。我国是中国共产党领导的社会主义国家，这就决定了我们的教育必须把培养社会主义建设者和接班⼈作为</a:t>
            </a:r>
            <a:r>
              <a:rPr lang="zh-CN" altLang="en-US" sz="2000" b="1" dirty="0"/>
              <a:t>根本任务</a:t>
            </a:r>
            <a:r>
              <a:rPr lang="zh-CN" altLang="en-US" sz="2000" dirty="0"/>
              <a:t>，培养⼀代⼜⼀代拥护中国共产党和我国社会主义制度、⽴志为中国特⾊社会主义奋⽃终⾝的有⽤⼈才。</a:t>
            </a:r>
          </a:p>
          <a:p>
            <a:pPr indent="457200"/>
            <a:r>
              <a:rPr lang="zh-CN" altLang="en-US" sz="2000" dirty="0"/>
              <a:t>办好我国⾼等教育，必须坚持</a:t>
            </a:r>
            <a:r>
              <a:rPr lang="zh-CN" altLang="en-US" sz="2000" b="1" dirty="0"/>
              <a:t>党的领导</a:t>
            </a:r>
            <a:r>
              <a:rPr lang="zh-CN" altLang="en-US" sz="2000" dirty="0"/>
              <a:t>，牢牢掌握党对⾼校⼯作的领导权，使⾼校成为坚持党的领导的坚强阵地。中⼭⼤学⾼校党委把党的领导贯穿办学治校、教书育⼈全过程，履⾏管党治党、办学治校的主体责任，坚持党管办学⽅向、党管改⾰，充分发挥党委的领导</a:t>
            </a:r>
            <a:r>
              <a:rPr lang="zh-CN" altLang="en-US" sz="2000" b="1" dirty="0"/>
              <a:t>核⼼作⽤</a:t>
            </a:r>
            <a:r>
              <a:rPr lang="zh-CN" altLang="en-US" sz="2000" dirty="0"/>
              <a:t>。</a:t>
            </a:r>
          </a:p>
        </p:txBody>
      </p:sp>
      <p:sp>
        <p:nvSpPr>
          <p:cNvPr id="8" name="对角圆角矩形 15">
            <a:extLst>
              <a:ext uri="{FF2B5EF4-FFF2-40B4-BE49-F238E27FC236}">
                <a16:creationId xmlns:a16="http://schemas.microsoft.com/office/drawing/2014/main" id="{460180CF-4ED6-7D03-A09C-3ABD705855DB}"/>
              </a:ext>
            </a:extLst>
          </p:cNvPr>
          <p:cNvSpPr/>
          <p:nvPr/>
        </p:nvSpPr>
        <p:spPr>
          <a:xfrm rot="16200000">
            <a:off x="2819465" y="551978"/>
            <a:ext cx="400109" cy="3714561"/>
          </a:xfrm>
          <a:prstGeom prst="round2Diag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bg1"/>
              </a:solidFill>
              <a:cs typeface="+mn-ea"/>
              <a:sym typeface="+mn-lt"/>
            </a:endParaRPr>
          </a:p>
        </p:txBody>
      </p:sp>
      <p:sp>
        <p:nvSpPr>
          <p:cNvPr id="9" name="矩形 8">
            <a:extLst>
              <a:ext uri="{FF2B5EF4-FFF2-40B4-BE49-F238E27FC236}">
                <a16:creationId xmlns:a16="http://schemas.microsoft.com/office/drawing/2014/main" id="{5361A986-D972-3B02-2DDA-44B21E422F0A}"/>
              </a:ext>
            </a:extLst>
          </p:cNvPr>
          <p:cNvSpPr/>
          <p:nvPr/>
        </p:nvSpPr>
        <p:spPr>
          <a:xfrm>
            <a:off x="1250445" y="2209203"/>
            <a:ext cx="3538148" cy="400110"/>
          </a:xfrm>
          <a:prstGeom prst="rect">
            <a:avLst/>
          </a:prstGeom>
        </p:spPr>
        <p:txBody>
          <a:bodyPr wrap="none">
            <a:spAutoFit/>
          </a:bodyPr>
          <a:lstStyle/>
          <a:p>
            <a:pPr algn="ctr"/>
            <a:r>
              <a:rPr lang="zh-CN" altLang="en-US" sz="2000" b="1" kern="0" dirty="0">
                <a:solidFill>
                  <a:schemeClr val="bg1"/>
                </a:solidFill>
                <a:cs typeface="+mn-ea"/>
                <a:sym typeface="+mn-lt"/>
              </a:rPr>
              <a:t>新时代中国特⾊社会主义思想</a:t>
            </a:r>
          </a:p>
        </p:txBody>
      </p:sp>
      <p:pic>
        <p:nvPicPr>
          <p:cNvPr id="2" name="Picture 2" descr="打卡广东唯一长征主题爱国主义教育基地——红军长征粤北纪念馆|纪念馆|粤北|红军长征_新浪新闻">
            <a:extLst>
              <a:ext uri="{FF2B5EF4-FFF2-40B4-BE49-F238E27FC236}">
                <a16:creationId xmlns:a16="http://schemas.microsoft.com/office/drawing/2014/main" id="{01DC1598-A8BB-11D3-AA85-2FC93BF8C213}"/>
              </a:ext>
            </a:extLst>
          </p:cNvPr>
          <p:cNvPicPr>
            <a:picLocks noChangeAspect="1" noChangeArrowheads="1"/>
          </p:cNvPicPr>
          <p:nvPr/>
        </p:nvPicPr>
        <p:blipFill>
          <a:blip r:embed="rId3" cstate="print">
            <a:alphaModFix amt="0"/>
            <a:extLst>
              <a:ext uri="{28A0092B-C50C-407E-A947-70E740481C1C}">
                <a14:useLocalDpi xmlns:a14="http://schemas.microsoft.com/office/drawing/2010/main" val="0"/>
              </a:ext>
            </a:extLst>
          </a:blip>
          <a:srcRect/>
          <a:stretch>
            <a:fillRect/>
          </a:stretch>
        </p:blipFill>
        <p:spPr bwMode="auto">
          <a:xfrm>
            <a:off x="8211190" y="2987040"/>
            <a:ext cx="3098795" cy="1743072"/>
          </a:xfrm>
          <a:prstGeom prst="roundRect">
            <a:avLst>
              <a:gd name="adj" fmla="val 8594"/>
            </a:avLst>
          </a:prstGeom>
          <a:no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tile tx="0" ty="0" sx="100000" sy="100000" flip="none" algn="tl"/>
        </a:blipFill>
        <a:effectLst/>
      </p:bgPr>
    </p:bg>
    <p:spTree>
      <p:nvGrpSpPr>
        <p:cNvPr id="1" name=""/>
        <p:cNvGrpSpPr/>
        <p:nvPr/>
      </p:nvGrpSpPr>
      <p:grpSpPr>
        <a:xfrm>
          <a:off x="0" y="0"/>
          <a:ext cx="0" cy="0"/>
          <a:chOff x="0" y="0"/>
          <a:chExt cx="0" cy="0"/>
        </a:xfrm>
      </p:grpSpPr>
      <p:sp>
        <p:nvSpPr>
          <p:cNvPr id="8" name="文本占位符 7">
            <a:extLst>
              <a:ext uri="{FF2B5EF4-FFF2-40B4-BE49-F238E27FC236}">
                <a16:creationId xmlns:a16="http://schemas.microsoft.com/office/drawing/2014/main" id="{0E3ADF52-DC79-E795-9033-97F90DDFFA9B}"/>
              </a:ext>
            </a:extLst>
          </p:cNvPr>
          <p:cNvSpPr>
            <a:spLocks noGrp="1"/>
          </p:cNvSpPr>
          <p:nvPr>
            <p:ph type="body" sz="quarter" idx="10"/>
          </p:nvPr>
        </p:nvSpPr>
        <p:spPr/>
        <p:txBody>
          <a:bodyPr/>
          <a:lstStyle/>
          <a:p>
            <a:r>
              <a:rPr lang="en-US" altLang="zh-CN" dirty="0"/>
              <a:t>2</a:t>
            </a:r>
            <a:endParaRPr lang="zh-CN" altLang="en-US" dirty="0"/>
          </a:p>
        </p:txBody>
      </p:sp>
      <p:sp>
        <p:nvSpPr>
          <p:cNvPr id="9" name="文本占位符 8">
            <a:extLst>
              <a:ext uri="{FF2B5EF4-FFF2-40B4-BE49-F238E27FC236}">
                <a16:creationId xmlns:a16="http://schemas.microsoft.com/office/drawing/2014/main" id="{51D3FD21-3EDA-E830-910A-A81A9880438C}"/>
              </a:ext>
            </a:extLst>
          </p:cNvPr>
          <p:cNvSpPr>
            <a:spLocks noGrp="1"/>
          </p:cNvSpPr>
          <p:nvPr>
            <p:ph type="body" sz="quarter" idx="11"/>
          </p:nvPr>
        </p:nvSpPr>
        <p:spPr>
          <a:xfrm>
            <a:off x="1392691" y="3178622"/>
            <a:ext cx="9406618" cy="892175"/>
          </a:xfrm>
        </p:spPr>
        <p:txBody>
          <a:bodyPr/>
          <a:lstStyle/>
          <a:p>
            <a:r>
              <a:rPr lang="zh-CN" altLang="en-US" dirty="0"/>
              <a:t>中⼭⼤学的辉煌历史与红⾊基因</a:t>
            </a:r>
          </a:p>
        </p:txBody>
      </p:sp>
      <p:sp>
        <p:nvSpPr>
          <p:cNvPr id="10" name="文本占位符 9">
            <a:extLst>
              <a:ext uri="{FF2B5EF4-FFF2-40B4-BE49-F238E27FC236}">
                <a16:creationId xmlns:a16="http://schemas.microsoft.com/office/drawing/2014/main" id="{F6A783D6-8B10-0254-CB5A-8C014023C5BD}"/>
              </a:ext>
            </a:extLst>
          </p:cNvPr>
          <p:cNvSpPr>
            <a:spLocks noGrp="1"/>
          </p:cNvSpPr>
          <p:nvPr>
            <p:ph type="body" sz="quarter" idx="12"/>
          </p:nvPr>
        </p:nvSpPr>
        <p:spPr/>
        <p:txBody>
          <a:bodyPr/>
          <a:lstStyle/>
          <a:p>
            <a:r>
              <a:rPr lang="zh-CN" altLang="en-US" dirty="0"/>
              <a:t>中山大学</a:t>
            </a:r>
            <a:r>
              <a:rPr lang="en-US" altLang="zh-CN" dirty="0"/>
              <a:t>2023</a:t>
            </a:r>
            <a:r>
              <a:rPr lang="zh-CN" altLang="en-US" dirty="0"/>
              <a:t>级本科生第一党支部第一党小组组织生活活动</a:t>
            </a:r>
          </a:p>
          <a:p>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4B0475DA-80C6-0976-9EEC-4D89C2FEAA5C}"/>
              </a:ext>
            </a:extLst>
          </p:cNvPr>
          <p:cNvSpPr>
            <a:spLocks noGrp="1"/>
          </p:cNvSpPr>
          <p:nvPr>
            <p:ph type="body" sz="quarter" idx="10"/>
          </p:nvPr>
        </p:nvSpPr>
        <p:spPr>
          <a:xfrm>
            <a:off x="600075" y="1378406"/>
            <a:ext cx="7426325" cy="4897386"/>
          </a:xfrm>
        </p:spPr>
        <p:txBody>
          <a:bodyPr/>
          <a:lstStyle/>
          <a:p>
            <a:pPr indent="457200"/>
            <a:r>
              <a:rPr lang="zh-CN" altLang="en-US" dirty="0"/>
              <a:t>时光回溯百年之前。孙中⼭⼀⼿创办了⼀⽂⼀武两所学校，勉励学⽣“读书不忘⾰命，⾰命不忘读书”。武学校是陆军军官学校，即⻩埔军校，⽂学校则是国⽴⼴东⼤学。</a:t>
            </a:r>
            <a:r>
              <a:rPr lang="en-US" altLang="zh-CN" dirty="0"/>
              <a:t>1926</a:t>
            </a:r>
            <a:r>
              <a:rPr lang="zh-CN" altLang="en-US" dirty="0"/>
              <a:t>年，为纪念逝世的孙中⼭先⽣，国⽴⼴东⼤学改名为国⽴中⼭⼤学。</a:t>
            </a:r>
          </a:p>
          <a:p>
            <a:pPr indent="457200"/>
            <a:r>
              <a:rPr lang="zh-CN" altLang="en-US" dirty="0"/>
              <a:t>作为中国历史最悠久的⾼等学府之⼀，学校有着深厚的⽂化底蕴和丰厚的教育资源。中⼭⼤学在百年历史中，培养了⽆数杰出的学者、科学家和社会各界精英，为国家的现代化建设和社会发展做出了重要贡献。</a:t>
            </a:r>
          </a:p>
        </p:txBody>
      </p:sp>
      <p:pic>
        <p:nvPicPr>
          <p:cNvPr id="6" name="图片 5" descr="黑暗里有花&#10;&#10;低可信度描述已自动生成">
            <a:extLst>
              <a:ext uri="{FF2B5EF4-FFF2-40B4-BE49-F238E27FC236}">
                <a16:creationId xmlns:a16="http://schemas.microsoft.com/office/drawing/2014/main" id="{523404C8-5495-7533-157E-5CAFBCB613C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6773635">
            <a:off x="8295583" y="1901670"/>
            <a:ext cx="3373153" cy="3373153"/>
          </a:xfrm>
          <a:prstGeom prst="rect">
            <a:avLst/>
          </a:prstGeom>
        </p:spPr>
      </p:pic>
    </p:spTree>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F8A2F-FCA5-410C-DC02-8634FD3D5EB9}"/>
            </a:ext>
          </a:extLst>
        </p:cNvPr>
        <p:cNvGrpSpPr/>
        <p:nvPr/>
      </p:nvGrpSpPr>
      <p:grpSpPr>
        <a:xfrm>
          <a:off x="0" y="0"/>
          <a:ext cx="0" cy="0"/>
          <a:chOff x="0" y="0"/>
          <a:chExt cx="0" cy="0"/>
        </a:xfrm>
      </p:grpSpPr>
      <p:sp>
        <p:nvSpPr>
          <p:cNvPr id="8" name="对角圆角矩形 15">
            <a:extLst>
              <a:ext uri="{FF2B5EF4-FFF2-40B4-BE49-F238E27FC236}">
                <a16:creationId xmlns:a16="http://schemas.microsoft.com/office/drawing/2014/main" id="{94E48C55-AC5E-B244-21F1-06DB86EC831D}"/>
              </a:ext>
            </a:extLst>
          </p:cNvPr>
          <p:cNvSpPr/>
          <p:nvPr/>
        </p:nvSpPr>
        <p:spPr>
          <a:xfrm rot="16200000">
            <a:off x="5001787" y="1729055"/>
            <a:ext cx="400109" cy="1407317"/>
          </a:xfrm>
          <a:prstGeom prst="round2Diag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bg1"/>
              </a:solidFill>
              <a:cs typeface="+mn-ea"/>
              <a:sym typeface="+mn-lt"/>
            </a:endParaRPr>
          </a:p>
        </p:txBody>
      </p:sp>
      <p:sp>
        <p:nvSpPr>
          <p:cNvPr id="3" name="文本占位符 2">
            <a:extLst>
              <a:ext uri="{FF2B5EF4-FFF2-40B4-BE49-F238E27FC236}">
                <a16:creationId xmlns:a16="http://schemas.microsoft.com/office/drawing/2014/main" id="{7359C902-C9F8-7210-6968-A8DD7FF59049}"/>
              </a:ext>
            </a:extLst>
          </p:cNvPr>
          <p:cNvSpPr>
            <a:spLocks noGrp="1"/>
          </p:cNvSpPr>
          <p:nvPr>
            <p:ph type="body" sz="quarter" idx="10"/>
          </p:nvPr>
        </p:nvSpPr>
        <p:spPr/>
        <p:txBody>
          <a:bodyPr/>
          <a:lstStyle/>
          <a:p>
            <a:r>
              <a:rPr lang="zh-CN" altLang="en-US" dirty="0"/>
              <a:t>红⾊基因的传承</a:t>
            </a:r>
          </a:p>
        </p:txBody>
      </p:sp>
      <p:sp>
        <p:nvSpPr>
          <p:cNvPr id="7" name="文本占位符 6">
            <a:extLst>
              <a:ext uri="{FF2B5EF4-FFF2-40B4-BE49-F238E27FC236}">
                <a16:creationId xmlns:a16="http://schemas.microsoft.com/office/drawing/2014/main" id="{63F6589D-63BD-4E03-4B6F-4F49D763B431}"/>
              </a:ext>
            </a:extLst>
          </p:cNvPr>
          <p:cNvSpPr>
            <a:spLocks noGrp="1"/>
          </p:cNvSpPr>
          <p:nvPr>
            <p:ph type="body" sz="quarter" idx="11"/>
          </p:nvPr>
        </p:nvSpPr>
        <p:spPr/>
        <p:txBody>
          <a:bodyPr/>
          <a:lstStyle/>
          <a:p>
            <a:pPr indent="457200"/>
            <a:r>
              <a:rPr lang="zh-CN" altLang="en-US" sz="2400" dirty="0"/>
              <a:t>中⼭⼤学有着不可忽视的 </a:t>
            </a:r>
            <a:r>
              <a:rPr lang="zh-CN" altLang="en-US" sz="2400" dirty="0">
                <a:solidFill>
                  <a:schemeClr val="bg1"/>
                </a:solidFill>
              </a:rPr>
              <a:t>红⾊基因</a:t>
            </a:r>
            <a:r>
              <a:rPr lang="zh-CN" altLang="en-US" sz="2400" dirty="0"/>
              <a:t> 。早在抗⽇战争时期，中⼭⼤学就为中国的独⽴和解放贡献了⼤量的</a:t>
            </a:r>
            <a:r>
              <a:rPr lang="zh-CN" altLang="en-US" sz="2400" b="1" dirty="0"/>
              <a:t>知识分⼦和⾰命⼒量</a:t>
            </a:r>
            <a:r>
              <a:rPr lang="zh-CN" altLang="en-US" sz="2400" dirty="0"/>
              <a:t>。</a:t>
            </a:r>
          </a:p>
          <a:p>
            <a:pPr indent="457200"/>
            <a:r>
              <a:rPr lang="zh-CN" altLang="en-US" sz="2400" dirty="0"/>
              <a:t>学校涌现出了许多伟⼤的</a:t>
            </a:r>
            <a:r>
              <a:rPr lang="zh-CN" altLang="en-US" sz="2400" b="1" dirty="0"/>
              <a:t>爱国⼈⼠</a:t>
            </a:r>
            <a:r>
              <a:rPr lang="zh-CN" altLang="en-US" sz="2400" dirty="0"/>
              <a:t>，如⾰命家、政治家和学者。这些英勇的历史⼈物和他们的贡献，形成了中⼭⼤学深厚的红⾊⽂化传统，成为学校精神的重要组成部分。</a:t>
            </a:r>
            <a:endParaRPr lang="en-US" altLang="zh-CN" sz="2400" dirty="0"/>
          </a:p>
          <a:p>
            <a:pPr indent="457200"/>
            <a:r>
              <a:rPr lang="en-US" altLang="zh-CN" sz="2400" u="sng" dirty="0"/>
              <a:t>⽑</a:t>
            </a:r>
            <a:r>
              <a:rPr lang="zh-CN" altLang="en-US" sz="2400" u="sng" dirty="0"/>
              <a:t>泽东、周恩来、刘少奇、萧楚⼥、恽代英</a:t>
            </a:r>
            <a:r>
              <a:rPr lang="zh-CN" altLang="en-US" sz="2400" dirty="0"/>
              <a:t>等，都曾被聘请主讲学校特⾊课程或发表演讲。</a:t>
            </a:r>
          </a:p>
          <a:p>
            <a:pPr indent="457200"/>
            <a:r>
              <a:rPr lang="zh-CN" altLang="en-US" sz="2400" dirty="0"/>
              <a:t>史料显⽰，早期全国共产党⼈中就有多位先后到中⼭⼤学及其前⾝院校</a:t>
            </a:r>
            <a:r>
              <a:rPr lang="zh-CN" altLang="en-US" sz="2400" b="1" dirty="0"/>
              <a:t>开展过⾰命活动</a:t>
            </a:r>
            <a:r>
              <a:rPr lang="zh-CN" altLang="en-US" sz="2400" dirty="0"/>
              <a:t>。中⼭⼤学历史学系教授曹天忠介绍，</a:t>
            </a:r>
            <a:r>
              <a:rPr lang="zh-CN" altLang="en-US" sz="2400" u="sng" dirty="0"/>
              <a:t>郭沫若、鲁迅、张申府、许德珩</a:t>
            </a:r>
            <a:r>
              <a:rPr lang="zh-CN" altLang="en-US" sz="2400" dirty="0"/>
              <a:t>等⼀批著名进步学者前来</a:t>
            </a:r>
            <a:r>
              <a:rPr lang="zh-CN" altLang="en-US" sz="2400" b="1" dirty="0"/>
              <a:t>任教</a:t>
            </a:r>
            <a:r>
              <a:rPr lang="zh-CN" altLang="en-US" sz="2400" dirty="0"/>
              <a:t>，</a:t>
            </a:r>
            <a:r>
              <a:rPr lang="zh-CN" altLang="en-US" sz="2400" u="sng" dirty="0"/>
              <a:t>陈启修、王若怡、何思敬、李达、王亚南</a:t>
            </a:r>
            <a:r>
              <a:rPr lang="zh-CN" altLang="en-US" sz="2400" dirty="0"/>
              <a:t>等中共党员著名学者</a:t>
            </a:r>
            <a:r>
              <a:rPr lang="zh-CN" altLang="en-US" sz="2400" b="1" dirty="0"/>
              <a:t>加盟学校</a:t>
            </a:r>
            <a:r>
              <a:rPr lang="zh-CN" altLang="en-US" sz="2400" dirty="0"/>
              <a:t>。</a:t>
            </a:r>
          </a:p>
        </p:txBody>
      </p:sp>
    </p:spTree>
    <p:extLst>
      <p:ext uri="{BB962C8B-B14F-4D97-AF65-F5344CB8AC3E}">
        <p14:creationId xmlns:p14="http://schemas.microsoft.com/office/powerpoint/2010/main" val="3898308455"/>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rot="20318871">
            <a:off x="310541" y="9176643"/>
            <a:ext cx="12422273"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413138" y="1969214"/>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11" name="矩形 10"/>
          <p:cNvSpPr/>
          <p:nvPr/>
        </p:nvSpPr>
        <p:spPr>
          <a:xfrm>
            <a:off x="590067" y="1623108"/>
            <a:ext cx="1826141" cy="369332"/>
          </a:xfrm>
          <a:prstGeom prst="rect">
            <a:avLst/>
          </a:prstGeom>
        </p:spPr>
        <p:txBody>
          <a:bodyPr wrap="none">
            <a:spAutoFit/>
          </a:bodyPr>
          <a:lstStyle/>
          <a:p>
            <a:r>
              <a:rPr lang="zh-CN" altLang="en-US" dirty="0">
                <a:ea typeface="微软雅黑" panose="020B0503020204020204" pitchFamily="34" charset="-122"/>
              </a:rPr>
              <a:t>⼆⼗世纪</a:t>
            </a:r>
            <a:r>
              <a:rPr lang="en-US" altLang="zh-CN" dirty="0">
                <a:ea typeface="微软雅黑" panose="020B0503020204020204" pitchFamily="34" charset="-122"/>
              </a:rPr>
              <a:t>90</a:t>
            </a:r>
            <a:r>
              <a:rPr lang="zh-CN" altLang="en-US" dirty="0">
                <a:ea typeface="微软雅黑" panose="020B0503020204020204" pitchFamily="34" charset="-122"/>
              </a:rPr>
              <a:t>年代</a:t>
            </a:r>
          </a:p>
        </p:txBody>
      </p:sp>
      <p:sp>
        <p:nvSpPr>
          <p:cNvPr id="12" name="矩形 11"/>
          <p:cNvSpPr/>
          <p:nvPr/>
        </p:nvSpPr>
        <p:spPr>
          <a:xfrm>
            <a:off x="134195" y="2305839"/>
            <a:ext cx="2282014" cy="2031325"/>
          </a:xfrm>
          <a:prstGeom prst="rect">
            <a:avLst/>
          </a:prstGeom>
        </p:spPr>
        <p:txBody>
          <a:bodyPr wrap="square">
            <a:spAutoFit/>
          </a:bodyPr>
          <a:lstStyle/>
          <a:p>
            <a:r>
              <a:rPr lang="zh-CN" altLang="en-US" dirty="0">
                <a:ea typeface="微软雅黑" panose="020B0503020204020204" pitchFamily="34" charset="-122"/>
              </a:rPr>
              <a:t>国家提出“⾯向</a:t>
            </a:r>
            <a:r>
              <a:rPr lang="en-US" altLang="zh-CN" dirty="0">
                <a:ea typeface="微软雅黑" panose="020B0503020204020204" pitchFamily="34" charset="-122"/>
              </a:rPr>
              <a:t>21</a:t>
            </a:r>
            <a:r>
              <a:rPr lang="zh-CN" altLang="en-US" dirty="0">
                <a:ea typeface="微软雅黑" panose="020B0503020204020204" pitchFamily="34" charset="-122"/>
              </a:rPr>
              <a:t>世纪，重点建设⼀百所⼤学”的“</a:t>
            </a:r>
            <a:r>
              <a:rPr lang="en-US" altLang="zh-CN" dirty="0">
                <a:ea typeface="微软雅黑" panose="020B0503020204020204" pitchFamily="34" charset="-122"/>
              </a:rPr>
              <a:t>211⼯</a:t>
            </a:r>
            <a:r>
              <a:rPr lang="zh-CN" altLang="en-US" dirty="0">
                <a:ea typeface="微软雅黑" panose="020B0503020204020204" pitchFamily="34" charset="-122"/>
              </a:rPr>
              <a:t>程”，中⼭⼤学</a:t>
            </a:r>
          </a:p>
          <a:p>
            <a:r>
              <a:rPr lang="zh-CN" altLang="en-US" dirty="0">
                <a:ea typeface="微软雅黑" panose="020B0503020204020204" pitchFamily="34" charset="-122"/>
              </a:rPr>
              <a:t>位列其中。此后，中⼭⼤学⼜进⼊“</a:t>
            </a:r>
            <a:r>
              <a:rPr lang="en-US" altLang="zh-CN" dirty="0">
                <a:ea typeface="微软雅黑" panose="020B0503020204020204" pitchFamily="34" charset="-122"/>
              </a:rPr>
              <a:t>985⼯</a:t>
            </a:r>
            <a:r>
              <a:rPr lang="zh-CN" altLang="en-US" dirty="0">
                <a:ea typeface="微软雅黑" panose="020B0503020204020204" pitchFamily="34" charset="-122"/>
              </a:rPr>
              <a:t>程”。</a:t>
            </a:r>
          </a:p>
        </p:txBody>
      </p:sp>
      <p:sp>
        <p:nvSpPr>
          <p:cNvPr id="7" name="椭圆 6">
            <a:extLst>
              <a:ext uri="{FF2B5EF4-FFF2-40B4-BE49-F238E27FC236}">
                <a16:creationId xmlns:a16="http://schemas.microsoft.com/office/drawing/2014/main" id="{92F61512-699D-5CCD-3787-5D5F9796453E}"/>
              </a:ext>
            </a:extLst>
          </p:cNvPr>
          <p:cNvSpPr/>
          <p:nvPr/>
        </p:nvSpPr>
        <p:spPr>
          <a:xfrm rot="20318871">
            <a:off x="4138690" y="9987377"/>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3" name="矩形 22">
            <a:extLst>
              <a:ext uri="{FF2B5EF4-FFF2-40B4-BE49-F238E27FC236}">
                <a16:creationId xmlns:a16="http://schemas.microsoft.com/office/drawing/2014/main" id="{AF632A6B-82EA-E965-A5B3-B1132396B15D}"/>
              </a:ext>
            </a:extLst>
          </p:cNvPr>
          <p:cNvSpPr/>
          <p:nvPr/>
        </p:nvSpPr>
        <p:spPr>
          <a:xfrm>
            <a:off x="2832577" y="1523647"/>
            <a:ext cx="1107996" cy="369332"/>
          </a:xfrm>
          <a:prstGeom prst="rect">
            <a:avLst/>
          </a:prstGeom>
        </p:spPr>
        <p:txBody>
          <a:bodyPr wrap="none">
            <a:spAutoFit/>
          </a:bodyPr>
          <a:lstStyle/>
          <a:p>
            <a:r>
              <a:rPr lang="zh-CN" altLang="en-US" dirty="0">
                <a:ea typeface="微软雅黑" panose="020B0503020204020204" pitchFamily="34" charset="-122"/>
              </a:rPr>
              <a:t>世纪之交</a:t>
            </a:r>
          </a:p>
        </p:txBody>
      </p:sp>
      <p:sp>
        <p:nvSpPr>
          <p:cNvPr id="24" name="矩形 23">
            <a:extLst>
              <a:ext uri="{FF2B5EF4-FFF2-40B4-BE49-F238E27FC236}">
                <a16:creationId xmlns:a16="http://schemas.microsoft.com/office/drawing/2014/main" id="{1EBA19D7-55FD-8F0B-0A23-C314F7DA6D2A}"/>
              </a:ext>
            </a:extLst>
          </p:cNvPr>
          <p:cNvSpPr/>
          <p:nvPr/>
        </p:nvSpPr>
        <p:spPr>
          <a:xfrm>
            <a:off x="2301763" y="2247272"/>
            <a:ext cx="2400475" cy="2031325"/>
          </a:xfrm>
          <a:prstGeom prst="rect">
            <a:avLst/>
          </a:prstGeom>
        </p:spPr>
        <p:txBody>
          <a:bodyPr wrap="square">
            <a:spAutoFit/>
          </a:bodyPr>
          <a:lstStyle/>
          <a:p>
            <a:r>
              <a:rPr lang="zh-CN" altLang="en-US" dirty="0">
                <a:ea typeface="微软雅黑" panose="020B0503020204020204" pitchFamily="34" charset="-122"/>
              </a:rPr>
              <a:t>中⼭⼤学再逢历史机遇。珠海把原来筹办珠海⼤学的</a:t>
            </a:r>
            <a:r>
              <a:rPr lang="en-US" altLang="zh-CN" dirty="0">
                <a:ea typeface="微软雅黑" panose="020B0503020204020204" pitchFamily="34" charset="-122"/>
              </a:rPr>
              <a:t>5000</a:t>
            </a:r>
            <a:r>
              <a:rPr lang="zh-CN" altLang="en-US" dirty="0">
                <a:ea typeface="微软雅黑" panose="020B0503020204020204" pitchFamily="34" charset="-122"/>
              </a:rPr>
              <a:t>余亩地和地⾯建筑</a:t>
            </a:r>
          </a:p>
          <a:p>
            <a:r>
              <a:rPr lang="zh-CN" altLang="en-US" dirty="0">
                <a:ea typeface="微软雅黑" panose="020B0503020204020204" pitchFamily="34" charset="-122"/>
              </a:rPr>
              <a:t>全部⽆偿划转给中⼭⼤学，建设中⼭⼤学珠海校区。</a:t>
            </a:r>
          </a:p>
        </p:txBody>
      </p:sp>
      <p:sp>
        <p:nvSpPr>
          <p:cNvPr id="25" name="椭圆 24">
            <a:extLst>
              <a:ext uri="{FF2B5EF4-FFF2-40B4-BE49-F238E27FC236}">
                <a16:creationId xmlns:a16="http://schemas.microsoft.com/office/drawing/2014/main" id="{CF896184-C027-D8D6-07BE-22567C8628DE}"/>
              </a:ext>
            </a:extLst>
          </p:cNvPr>
          <p:cNvSpPr/>
          <p:nvPr/>
        </p:nvSpPr>
        <p:spPr>
          <a:xfrm rot="20318871">
            <a:off x="5202516" y="9575656"/>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27" name="矩形 26">
            <a:extLst>
              <a:ext uri="{FF2B5EF4-FFF2-40B4-BE49-F238E27FC236}">
                <a16:creationId xmlns:a16="http://schemas.microsoft.com/office/drawing/2014/main" id="{0F4A345F-D4EF-F49D-FA2C-D2F75AFE0832}"/>
              </a:ext>
            </a:extLst>
          </p:cNvPr>
          <p:cNvSpPr/>
          <p:nvPr/>
        </p:nvSpPr>
        <p:spPr>
          <a:xfrm>
            <a:off x="4554105" y="1515935"/>
            <a:ext cx="1415773" cy="369332"/>
          </a:xfrm>
          <a:prstGeom prst="rect">
            <a:avLst/>
          </a:prstGeom>
        </p:spPr>
        <p:txBody>
          <a:bodyPr wrap="none">
            <a:spAutoFit/>
          </a:bodyPr>
          <a:lstStyle/>
          <a:p>
            <a:r>
              <a:rPr lang="en-US" altLang="zh-CN" dirty="0">
                <a:ea typeface="微软雅黑" panose="020B0503020204020204" pitchFamily="34" charset="-122"/>
              </a:rPr>
              <a:t>2001</a:t>
            </a:r>
            <a:r>
              <a:rPr lang="zh-CN" altLang="en-US" dirty="0">
                <a:ea typeface="微软雅黑" panose="020B0503020204020204" pitchFamily="34" charset="-122"/>
              </a:rPr>
              <a:t>年</a:t>
            </a:r>
            <a:r>
              <a:rPr lang="en-US" altLang="zh-CN" dirty="0">
                <a:ea typeface="微软雅黑" panose="020B0503020204020204" pitchFamily="34" charset="-122"/>
              </a:rPr>
              <a:t>10⽉</a:t>
            </a:r>
            <a:endParaRPr lang="zh-CN" altLang="en-US" dirty="0">
              <a:ea typeface="微软雅黑" panose="020B0503020204020204" pitchFamily="34" charset="-122"/>
            </a:endParaRPr>
          </a:p>
        </p:txBody>
      </p:sp>
      <p:sp>
        <p:nvSpPr>
          <p:cNvPr id="28" name="矩形 27">
            <a:extLst>
              <a:ext uri="{FF2B5EF4-FFF2-40B4-BE49-F238E27FC236}">
                <a16:creationId xmlns:a16="http://schemas.microsoft.com/office/drawing/2014/main" id="{D788F844-DF57-F71E-2133-EE3029BB40A5}"/>
              </a:ext>
            </a:extLst>
          </p:cNvPr>
          <p:cNvSpPr/>
          <p:nvPr/>
        </p:nvSpPr>
        <p:spPr>
          <a:xfrm>
            <a:off x="4507917" y="2200715"/>
            <a:ext cx="1421084" cy="923330"/>
          </a:xfrm>
          <a:prstGeom prst="rect">
            <a:avLst/>
          </a:prstGeom>
        </p:spPr>
        <p:txBody>
          <a:bodyPr wrap="square">
            <a:spAutoFit/>
          </a:bodyPr>
          <a:lstStyle/>
          <a:p>
            <a:r>
              <a:rPr lang="zh-CN" altLang="en-US" dirty="0">
                <a:ea typeface="微软雅黑" panose="020B0503020204020204" pitchFamily="34" charset="-122"/>
              </a:rPr>
              <a:t>原中⼭⼤学和原中⼭医科⼤学合并</a:t>
            </a:r>
          </a:p>
        </p:txBody>
      </p:sp>
      <p:sp>
        <p:nvSpPr>
          <p:cNvPr id="31" name="椭圆 30">
            <a:extLst>
              <a:ext uri="{FF2B5EF4-FFF2-40B4-BE49-F238E27FC236}">
                <a16:creationId xmlns:a16="http://schemas.microsoft.com/office/drawing/2014/main" id="{B10D7044-4037-6947-CEEF-9CF0804D89D3}"/>
              </a:ext>
            </a:extLst>
          </p:cNvPr>
          <p:cNvSpPr/>
          <p:nvPr/>
        </p:nvSpPr>
        <p:spPr>
          <a:xfrm rot="20318871">
            <a:off x="6461010" y="9133521"/>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cxnSp>
        <p:nvCxnSpPr>
          <p:cNvPr id="36" name="直接连接符 35">
            <a:extLst>
              <a:ext uri="{FF2B5EF4-FFF2-40B4-BE49-F238E27FC236}">
                <a16:creationId xmlns:a16="http://schemas.microsoft.com/office/drawing/2014/main" id="{06EE115D-DCD0-3346-8CFB-C3A6FBAEADF7}"/>
              </a:ext>
            </a:extLst>
          </p:cNvPr>
          <p:cNvCxnSpPr/>
          <p:nvPr/>
        </p:nvCxnSpPr>
        <p:spPr>
          <a:xfrm>
            <a:off x="464510" y="2076101"/>
            <a:ext cx="1100359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椭圆 48">
            <a:extLst>
              <a:ext uri="{FF2B5EF4-FFF2-40B4-BE49-F238E27FC236}">
                <a16:creationId xmlns:a16="http://schemas.microsoft.com/office/drawing/2014/main" id="{BE2742E7-4ACB-8FA5-44AC-EF95C850B3D1}"/>
              </a:ext>
            </a:extLst>
          </p:cNvPr>
          <p:cNvSpPr/>
          <p:nvPr/>
        </p:nvSpPr>
        <p:spPr>
          <a:xfrm>
            <a:off x="3296575" y="1938036"/>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1" name="椭圆 50">
            <a:extLst>
              <a:ext uri="{FF2B5EF4-FFF2-40B4-BE49-F238E27FC236}">
                <a16:creationId xmlns:a16="http://schemas.microsoft.com/office/drawing/2014/main" id="{A356C8DA-211F-3C53-8A94-A55A77A94233}"/>
              </a:ext>
            </a:extLst>
          </p:cNvPr>
          <p:cNvSpPr/>
          <p:nvPr/>
        </p:nvSpPr>
        <p:spPr>
          <a:xfrm>
            <a:off x="5171992" y="1949885"/>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3" name="椭圆 52">
            <a:extLst>
              <a:ext uri="{FF2B5EF4-FFF2-40B4-BE49-F238E27FC236}">
                <a16:creationId xmlns:a16="http://schemas.microsoft.com/office/drawing/2014/main" id="{646033C6-3B20-F4FC-A8AF-30F44319403F}"/>
              </a:ext>
            </a:extLst>
          </p:cNvPr>
          <p:cNvSpPr/>
          <p:nvPr/>
        </p:nvSpPr>
        <p:spPr>
          <a:xfrm>
            <a:off x="6346165" y="1952782"/>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5" name="椭圆 54">
            <a:extLst>
              <a:ext uri="{FF2B5EF4-FFF2-40B4-BE49-F238E27FC236}">
                <a16:creationId xmlns:a16="http://schemas.microsoft.com/office/drawing/2014/main" id="{04B03623-8764-0D6D-AC04-8CA24B1C3BA1}"/>
              </a:ext>
            </a:extLst>
          </p:cNvPr>
          <p:cNvSpPr/>
          <p:nvPr/>
        </p:nvSpPr>
        <p:spPr>
          <a:xfrm>
            <a:off x="7669642" y="1952782"/>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7" name="椭圆 56">
            <a:extLst>
              <a:ext uri="{FF2B5EF4-FFF2-40B4-BE49-F238E27FC236}">
                <a16:creationId xmlns:a16="http://schemas.microsoft.com/office/drawing/2014/main" id="{1E48CB8C-85AC-2A7E-07AA-A239388628B4}"/>
              </a:ext>
            </a:extLst>
          </p:cNvPr>
          <p:cNvSpPr/>
          <p:nvPr/>
        </p:nvSpPr>
        <p:spPr>
          <a:xfrm>
            <a:off x="9247365" y="1962118"/>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59" name="矩形 58">
            <a:extLst>
              <a:ext uri="{FF2B5EF4-FFF2-40B4-BE49-F238E27FC236}">
                <a16:creationId xmlns:a16="http://schemas.microsoft.com/office/drawing/2014/main" id="{0E095410-8224-DAF3-A5D2-2CEF03C2A336}"/>
              </a:ext>
            </a:extLst>
          </p:cNvPr>
          <p:cNvSpPr/>
          <p:nvPr/>
        </p:nvSpPr>
        <p:spPr>
          <a:xfrm>
            <a:off x="5971935" y="1518832"/>
            <a:ext cx="928459" cy="369332"/>
          </a:xfrm>
          <a:prstGeom prst="rect">
            <a:avLst/>
          </a:prstGeom>
        </p:spPr>
        <p:txBody>
          <a:bodyPr wrap="none">
            <a:spAutoFit/>
          </a:bodyPr>
          <a:lstStyle/>
          <a:p>
            <a:r>
              <a:rPr lang="en-US" altLang="zh-CN" dirty="0">
                <a:ea typeface="微软雅黑" panose="020B0503020204020204" pitchFamily="34" charset="-122"/>
              </a:rPr>
              <a:t>2004</a:t>
            </a:r>
            <a:r>
              <a:rPr lang="zh-CN" altLang="en-US" dirty="0">
                <a:ea typeface="微软雅黑" panose="020B0503020204020204" pitchFamily="34" charset="-122"/>
              </a:rPr>
              <a:t>年</a:t>
            </a:r>
          </a:p>
        </p:txBody>
      </p:sp>
      <p:sp>
        <p:nvSpPr>
          <p:cNvPr id="60" name="矩形 59">
            <a:extLst>
              <a:ext uri="{FF2B5EF4-FFF2-40B4-BE49-F238E27FC236}">
                <a16:creationId xmlns:a16="http://schemas.microsoft.com/office/drawing/2014/main" id="{28AAA866-561A-FFC8-00D9-DCBBC1A91515}"/>
              </a:ext>
            </a:extLst>
          </p:cNvPr>
          <p:cNvSpPr/>
          <p:nvPr/>
        </p:nvSpPr>
        <p:spPr>
          <a:xfrm>
            <a:off x="5794439" y="2240743"/>
            <a:ext cx="1425877" cy="923330"/>
          </a:xfrm>
          <a:prstGeom prst="rect">
            <a:avLst/>
          </a:prstGeom>
        </p:spPr>
        <p:txBody>
          <a:bodyPr wrap="square">
            <a:spAutoFit/>
          </a:bodyPr>
          <a:lstStyle/>
          <a:p>
            <a:r>
              <a:rPr lang="zh-CN" altLang="en-US" dirty="0">
                <a:ea typeface="微软雅黑" panose="020B0503020204020204" pitchFamily="34" charset="-122"/>
              </a:rPr>
              <a:t>中⼭⼤学⼴州校区东校园落成。</a:t>
            </a:r>
          </a:p>
        </p:txBody>
      </p:sp>
      <p:sp>
        <p:nvSpPr>
          <p:cNvPr id="62" name="矩形 61">
            <a:extLst>
              <a:ext uri="{FF2B5EF4-FFF2-40B4-BE49-F238E27FC236}">
                <a16:creationId xmlns:a16="http://schemas.microsoft.com/office/drawing/2014/main" id="{FC0DC4F7-EF30-BC72-BFF0-0E2B40DCD8E7}"/>
              </a:ext>
            </a:extLst>
          </p:cNvPr>
          <p:cNvSpPr/>
          <p:nvPr/>
        </p:nvSpPr>
        <p:spPr>
          <a:xfrm>
            <a:off x="7295412" y="1518832"/>
            <a:ext cx="928459" cy="369332"/>
          </a:xfrm>
          <a:prstGeom prst="rect">
            <a:avLst/>
          </a:prstGeom>
        </p:spPr>
        <p:txBody>
          <a:bodyPr wrap="none">
            <a:spAutoFit/>
          </a:bodyPr>
          <a:lstStyle/>
          <a:p>
            <a:r>
              <a:rPr lang="en-US" altLang="zh-CN" dirty="0"/>
              <a:t>2015</a:t>
            </a:r>
            <a:r>
              <a:rPr lang="zh-CN" altLang="en-US" dirty="0"/>
              <a:t>年</a:t>
            </a:r>
            <a:endParaRPr lang="zh-CN" altLang="en-US" dirty="0">
              <a:ea typeface="微软雅黑" panose="020B0503020204020204" pitchFamily="34" charset="-122"/>
            </a:endParaRPr>
          </a:p>
        </p:txBody>
      </p:sp>
      <p:sp>
        <p:nvSpPr>
          <p:cNvPr id="63" name="矩形 62">
            <a:extLst>
              <a:ext uri="{FF2B5EF4-FFF2-40B4-BE49-F238E27FC236}">
                <a16:creationId xmlns:a16="http://schemas.microsoft.com/office/drawing/2014/main" id="{8AA0F2FF-4580-8C0C-09E7-7CECDC220F5F}"/>
              </a:ext>
            </a:extLst>
          </p:cNvPr>
          <p:cNvSpPr/>
          <p:nvPr/>
        </p:nvSpPr>
        <p:spPr>
          <a:xfrm>
            <a:off x="7054336" y="2239449"/>
            <a:ext cx="1425878" cy="1200329"/>
          </a:xfrm>
          <a:prstGeom prst="rect">
            <a:avLst/>
          </a:prstGeom>
        </p:spPr>
        <p:txBody>
          <a:bodyPr wrap="square">
            <a:spAutoFit/>
          </a:bodyPr>
          <a:lstStyle/>
          <a:p>
            <a:r>
              <a:rPr lang="zh-CN" altLang="en-US" dirty="0">
                <a:ea typeface="微软雅黑" panose="020B0503020204020204" pitchFamily="34" charset="-122"/>
              </a:rPr>
              <a:t>中⼭⼤学与深圳市共建中⼭⼤学深圳校区</a:t>
            </a:r>
          </a:p>
        </p:txBody>
      </p:sp>
      <p:sp>
        <p:nvSpPr>
          <p:cNvPr id="64" name="矩形 63">
            <a:extLst>
              <a:ext uri="{FF2B5EF4-FFF2-40B4-BE49-F238E27FC236}">
                <a16:creationId xmlns:a16="http://schemas.microsoft.com/office/drawing/2014/main" id="{493B83BA-7CC7-5950-9F1D-798F03C5C9CE}"/>
              </a:ext>
            </a:extLst>
          </p:cNvPr>
          <p:cNvSpPr/>
          <p:nvPr/>
        </p:nvSpPr>
        <p:spPr>
          <a:xfrm>
            <a:off x="8693599" y="1528168"/>
            <a:ext cx="1287532" cy="369332"/>
          </a:xfrm>
          <a:prstGeom prst="rect">
            <a:avLst/>
          </a:prstGeom>
        </p:spPr>
        <p:txBody>
          <a:bodyPr wrap="none">
            <a:spAutoFit/>
          </a:bodyPr>
          <a:lstStyle/>
          <a:p>
            <a:r>
              <a:rPr lang="en-US" altLang="zh-CN" dirty="0"/>
              <a:t>2017</a:t>
            </a:r>
            <a:r>
              <a:rPr lang="zh-CN" altLang="en-US" dirty="0"/>
              <a:t>年</a:t>
            </a:r>
            <a:r>
              <a:rPr lang="en-US" altLang="zh-CN" dirty="0"/>
              <a:t>9⽉</a:t>
            </a:r>
            <a:endParaRPr lang="zh-CN" altLang="en-US" dirty="0">
              <a:ea typeface="微软雅黑" panose="020B0503020204020204" pitchFamily="34" charset="-122"/>
            </a:endParaRPr>
          </a:p>
        </p:txBody>
      </p:sp>
      <p:sp>
        <p:nvSpPr>
          <p:cNvPr id="65" name="矩形 64">
            <a:extLst>
              <a:ext uri="{FF2B5EF4-FFF2-40B4-BE49-F238E27FC236}">
                <a16:creationId xmlns:a16="http://schemas.microsoft.com/office/drawing/2014/main" id="{80E313F0-BDD7-F2AD-F1CB-8C0D81E856C0}"/>
              </a:ext>
            </a:extLst>
          </p:cNvPr>
          <p:cNvSpPr/>
          <p:nvPr/>
        </p:nvSpPr>
        <p:spPr>
          <a:xfrm>
            <a:off x="8363793" y="2200715"/>
            <a:ext cx="2139108" cy="2308324"/>
          </a:xfrm>
          <a:prstGeom prst="rect">
            <a:avLst/>
          </a:prstGeom>
        </p:spPr>
        <p:txBody>
          <a:bodyPr wrap="square">
            <a:spAutoFit/>
          </a:bodyPr>
          <a:lstStyle/>
          <a:p>
            <a:r>
              <a:rPr lang="zh-CN" altLang="en-US" dirty="0">
                <a:ea typeface="微软雅黑" panose="020B0503020204020204" pitchFamily="34" charset="-122"/>
              </a:rPr>
              <a:t>国家公布“双⼀流”建设⾼校名单，中⼭⼤学⼊选⼀流⼤学</a:t>
            </a:r>
            <a:r>
              <a:rPr lang="en-US" altLang="zh-CN" dirty="0">
                <a:ea typeface="微软雅黑" panose="020B0503020204020204" pitchFamily="34" charset="-122"/>
              </a:rPr>
              <a:t>A</a:t>
            </a:r>
            <a:r>
              <a:rPr lang="zh-CN" altLang="en-US" dirty="0">
                <a:ea typeface="微软雅黑" panose="020B0503020204020204" pitchFamily="34" charset="-122"/>
              </a:rPr>
              <a:t>类建设⾼校，</a:t>
            </a:r>
            <a:r>
              <a:rPr lang="en-US" altLang="zh-CN" dirty="0">
                <a:ea typeface="微软雅黑" panose="020B0503020204020204" pitchFamily="34" charset="-122"/>
              </a:rPr>
              <a:t>11</a:t>
            </a:r>
            <a:r>
              <a:rPr lang="zh-CN" altLang="en-US" dirty="0">
                <a:ea typeface="微软雅黑" panose="020B0503020204020204" pitchFamily="34" charset="-122"/>
              </a:rPr>
              <a:t>个学科⼊选⼀流学科建设名单，⼊选学科数位居国内⾼校前列。</a:t>
            </a:r>
          </a:p>
        </p:txBody>
      </p:sp>
      <p:sp>
        <p:nvSpPr>
          <p:cNvPr id="69" name="文本框 68">
            <a:extLst>
              <a:ext uri="{FF2B5EF4-FFF2-40B4-BE49-F238E27FC236}">
                <a16:creationId xmlns:a16="http://schemas.microsoft.com/office/drawing/2014/main" id="{B2EA0076-05E8-2E19-F8CA-D8BCED0E5A5D}"/>
              </a:ext>
            </a:extLst>
          </p:cNvPr>
          <p:cNvSpPr txBox="1"/>
          <p:nvPr/>
        </p:nvSpPr>
        <p:spPr>
          <a:xfrm>
            <a:off x="600300" y="4886246"/>
            <a:ext cx="10991399" cy="1323439"/>
          </a:xfrm>
          <a:prstGeom prst="rect">
            <a:avLst/>
          </a:prstGeom>
          <a:noFill/>
        </p:spPr>
        <p:txBody>
          <a:bodyPr wrap="square">
            <a:spAutoFit/>
          </a:bodyPr>
          <a:lstStyle/>
          <a:p>
            <a:pPr indent="457200"/>
            <a:r>
              <a:rPr lang="zh-CN" altLang="en-US" sz="2000" dirty="0"/>
              <a:t>中⼭⼤学在⻓期的办学过程中，逐步形成了鲜明的办学特⾊。学校⼀直注重学科交叉融合和创新⼈才培养，致⼒于为国家培养具有创新精神和国际视野的⾼端⼈才。尤其在科技创新⽅⾯，中⼭⼤学在多个领域取得了显著的成绩，在⽣物医学、信息技术、材料科学等学科领域具有国内外影响⼒</a:t>
            </a:r>
          </a:p>
        </p:txBody>
      </p:sp>
      <p:sp>
        <p:nvSpPr>
          <p:cNvPr id="70" name="椭圆 69">
            <a:extLst>
              <a:ext uri="{FF2B5EF4-FFF2-40B4-BE49-F238E27FC236}">
                <a16:creationId xmlns:a16="http://schemas.microsoft.com/office/drawing/2014/main" id="{EC0F7546-E2CB-783A-D887-A4DC8C5C16C8}"/>
              </a:ext>
            </a:extLst>
          </p:cNvPr>
          <p:cNvSpPr/>
          <p:nvPr/>
        </p:nvSpPr>
        <p:spPr>
          <a:xfrm>
            <a:off x="10900649" y="1983650"/>
            <a:ext cx="180001" cy="180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a typeface="微软雅黑" panose="020B0503020204020204" pitchFamily="34" charset="-122"/>
            </a:endParaRPr>
          </a:p>
        </p:txBody>
      </p:sp>
      <p:sp>
        <p:nvSpPr>
          <p:cNvPr id="71" name="矩形 70">
            <a:extLst>
              <a:ext uri="{FF2B5EF4-FFF2-40B4-BE49-F238E27FC236}">
                <a16:creationId xmlns:a16="http://schemas.microsoft.com/office/drawing/2014/main" id="{FB936004-ED91-3FE8-E897-1F770274590A}"/>
              </a:ext>
            </a:extLst>
          </p:cNvPr>
          <p:cNvSpPr/>
          <p:nvPr/>
        </p:nvSpPr>
        <p:spPr>
          <a:xfrm>
            <a:off x="10346883" y="1549700"/>
            <a:ext cx="1287532" cy="369332"/>
          </a:xfrm>
          <a:prstGeom prst="rect">
            <a:avLst/>
          </a:prstGeom>
        </p:spPr>
        <p:txBody>
          <a:bodyPr wrap="none">
            <a:spAutoFit/>
          </a:bodyPr>
          <a:lstStyle/>
          <a:p>
            <a:r>
              <a:rPr lang="en-US" altLang="zh-CN" dirty="0">
                <a:ea typeface="微软雅黑" panose="020B0503020204020204" pitchFamily="34" charset="-122"/>
              </a:rPr>
              <a:t>2022</a:t>
            </a:r>
            <a:r>
              <a:rPr lang="zh-CN" altLang="en-US" dirty="0">
                <a:ea typeface="微软雅黑" panose="020B0503020204020204" pitchFamily="34" charset="-122"/>
              </a:rPr>
              <a:t>年</a:t>
            </a:r>
            <a:r>
              <a:rPr lang="en-US" altLang="zh-CN" dirty="0">
                <a:ea typeface="微软雅黑" panose="020B0503020204020204" pitchFamily="34" charset="-122"/>
              </a:rPr>
              <a:t>2⽉</a:t>
            </a:r>
            <a:endParaRPr lang="zh-CN" altLang="en-US" dirty="0">
              <a:ea typeface="微软雅黑" panose="020B0503020204020204" pitchFamily="34" charset="-122"/>
            </a:endParaRPr>
          </a:p>
        </p:txBody>
      </p:sp>
      <p:sp>
        <p:nvSpPr>
          <p:cNvPr id="72" name="矩形 71">
            <a:extLst>
              <a:ext uri="{FF2B5EF4-FFF2-40B4-BE49-F238E27FC236}">
                <a16:creationId xmlns:a16="http://schemas.microsoft.com/office/drawing/2014/main" id="{A2730389-523F-9AF2-69FF-6796D35A2D0D}"/>
              </a:ext>
            </a:extLst>
          </p:cNvPr>
          <p:cNvSpPr/>
          <p:nvPr/>
        </p:nvSpPr>
        <p:spPr>
          <a:xfrm>
            <a:off x="10346883" y="2222247"/>
            <a:ext cx="1710922" cy="2308324"/>
          </a:xfrm>
          <a:prstGeom prst="rect">
            <a:avLst/>
          </a:prstGeom>
        </p:spPr>
        <p:txBody>
          <a:bodyPr wrap="square">
            <a:spAutoFit/>
          </a:bodyPr>
          <a:lstStyle/>
          <a:p>
            <a:r>
              <a:rPr lang="zh-CN" altLang="en-US" dirty="0">
                <a:ea typeface="微软雅黑" panose="020B0503020204020204" pitchFamily="34" charset="-122"/>
              </a:rPr>
              <a:t>中⼭⼤学</a:t>
            </a:r>
            <a:r>
              <a:rPr lang="en-US" altLang="zh-CN" dirty="0">
                <a:ea typeface="微软雅黑" panose="020B0503020204020204" pitchFamily="34" charset="-122"/>
              </a:rPr>
              <a:t>11</a:t>
            </a:r>
            <a:r>
              <a:rPr lang="zh-CN" altLang="en-US" dirty="0">
                <a:ea typeface="微软雅黑" panose="020B0503020204020204" pitchFamily="34" charset="-122"/>
              </a:rPr>
              <a:t>个学科再次⼊选新⼀轮“双⼀流”建设学科名单。新⼀轮学科评估取得历史性突破，成绩斐然</a:t>
            </a:r>
          </a:p>
        </p:txBody>
      </p:sp>
    </p:spTree>
  </p:cSld>
  <p:clrMapOvr>
    <a:masterClrMapping/>
  </p:clrMapOvr>
  <p:transition spd="slow" advTm="3000">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 unknown"/>
  <p:tag name="AS_RELEASE_DATE" val="2020.11.30"/>
  <p:tag name="AS_TITLE" val="Aspose.Slides for Java"/>
  <p:tag name="AS_VERSION" val="20.11"/>
  <p:tag name="COMMONDATA" val="eyJoZGlkIjoiYzZkNzQ4ZWFiZmQ4NTRhOWRkZTk3YTMwMjlmMmZhYmUifQ=="/>
</p:tagLst>
</file>

<file path=ppt/tags/tag2.xml><?xml version="1.0" encoding="utf-8"?>
<p:tagLst xmlns:a="http://schemas.openxmlformats.org/drawingml/2006/main" xmlns:r="http://schemas.openxmlformats.org/officeDocument/2006/relationships" xmlns:p="http://schemas.openxmlformats.org/presentationml/2006/main">
  <p:tag name="FONTSIZE" val="22"/>
  <p:tag name="HEIGHT" val="45.91095"/>
  <p:tag name="LEFT" val="273.8087"/>
  <p:tag name="LINERULEAFTER" val="0"/>
  <p:tag name="MARGINBOTTOM" val="3.6"/>
  <p:tag name="MARGINLEFT" val="7.2"/>
  <p:tag name="MARGINRIGHT" val="7.2"/>
  <p:tag name="MARGINTOP" val="3.6"/>
  <p:tag name="TOP" val="184.5015"/>
  <p:tag name="WIDTH" val="229.8288"/>
</p:tagLst>
</file>

<file path=ppt/theme/theme1.xml><?xml version="1.0" encoding="utf-8"?>
<a:theme xmlns:a="http://schemas.openxmlformats.org/drawingml/2006/main" name="第一PPT模板网-WWW.1PPT.COM">
  <a:themeElements>
    <a:clrScheme name="自定义 1633">
      <a:dk1>
        <a:sysClr val="windowText" lastClr="000000"/>
      </a:dk1>
      <a:lt1>
        <a:sysClr val="window" lastClr="FFFFFF"/>
      </a:lt1>
      <a:dk2>
        <a:srgbClr val="44546A"/>
      </a:dk2>
      <a:lt2>
        <a:srgbClr val="E7E6E6"/>
      </a:lt2>
      <a:accent1>
        <a:srgbClr val="C00000"/>
      </a:accent1>
      <a:accent2>
        <a:srgbClr val="F05327"/>
      </a:accent2>
      <a:accent3>
        <a:srgbClr val="34A471"/>
      </a:accent3>
      <a:accent4>
        <a:srgbClr val="FFC000"/>
      </a:accent4>
      <a:accent5>
        <a:srgbClr val="5B9BD5"/>
      </a:accent5>
      <a:accent6>
        <a:srgbClr val="70AD47"/>
      </a:accent6>
      <a:hlink>
        <a:srgbClr val="0563C1"/>
      </a:hlink>
      <a:folHlink>
        <a:srgbClr val="954F72"/>
      </a:folHlink>
    </a:clrScheme>
    <a:fontScheme name="f9af0951-8ba9-4273-8656-405cd3f6b6c4">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1664</Words>
  <Application>Microsoft Office PowerPoint</Application>
  <PresentationFormat>宽屏</PresentationFormat>
  <Paragraphs>64</Paragraphs>
  <Slides>14</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阿里巴巴普惠体 Medium</vt:lpstr>
      <vt:lpstr>仓耳渔阳体 W02</vt:lpstr>
      <vt:lpstr>仓耳渔阳体 W03</vt:lpstr>
      <vt:lpstr>仓耳渔阳体 W04</vt:lpstr>
      <vt:lpstr>等线</vt:lpstr>
      <vt:lpstr>黑体</vt:lpstr>
      <vt:lpstr>微软雅黑</vt:lpstr>
      <vt:lpstr>Arial</vt:lpstr>
      <vt:lpstr>第一PPT模板网-WWW.1PPT.COM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Woisol G</cp:lastModifiedBy>
  <cp:revision>7</cp:revision>
  <cp:lastPrinted>2022-06-17T22:13:45Z</cp:lastPrinted>
  <dcterms:created xsi:type="dcterms:W3CDTF">2022-06-17T22:13:45Z</dcterms:created>
  <dcterms:modified xsi:type="dcterms:W3CDTF">2024-11-26T05:03:34Z</dcterms:modified>
</cp:coreProperties>
</file>