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3DD0A-B238-426A-824F-D0F034200A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335597-EC9B-4240-B7A9-2D4A8997753E}">
      <dgm:prSet/>
      <dgm:spPr/>
      <dgm:t>
        <a:bodyPr/>
        <a:lstStyle/>
        <a:p>
          <a:pPr algn="ctr"/>
          <a:r>
            <a:rPr lang="pl-PL" b="0" i="0" dirty="0"/>
            <a:t>Funkcje programu</a:t>
          </a:r>
          <a:endParaRPr lang="en-US" dirty="0"/>
        </a:p>
      </dgm:t>
    </dgm:pt>
    <dgm:pt modelId="{7B87ED22-0EBB-4F8B-A74E-B689D49D0F8C}" type="parTrans" cxnId="{6B6B80C3-C00B-4374-AAE1-F4EB200A480E}">
      <dgm:prSet/>
      <dgm:spPr/>
      <dgm:t>
        <a:bodyPr/>
        <a:lstStyle/>
        <a:p>
          <a:endParaRPr lang="en-US"/>
        </a:p>
      </dgm:t>
    </dgm:pt>
    <dgm:pt modelId="{C4C899A0-6A69-4697-B044-D55FF256053E}" type="sibTrans" cxnId="{6B6B80C3-C00B-4374-AAE1-F4EB200A480E}">
      <dgm:prSet/>
      <dgm:spPr/>
      <dgm:t>
        <a:bodyPr/>
        <a:lstStyle/>
        <a:p>
          <a:endParaRPr lang="en-US"/>
        </a:p>
      </dgm:t>
    </dgm:pt>
    <dgm:pt modelId="{3E25860A-34E6-471D-A30E-42CDE1649759}">
      <dgm:prSet/>
      <dgm:spPr/>
      <dgm:t>
        <a:bodyPr/>
        <a:lstStyle/>
        <a:p>
          <a:r>
            <a:rPr lang="pl-PL" b="0" i="0" dirty="0"/>
            <a:t>Kontrola stanu pokojów: Szybkie zmiany statusów, np. 'do posprzątania' czy 'do odświeżenia'.</a:t>
          </a:r>
          <a:endParaRPr lang="en-US" dirty="0"/>
        </a:p>
      </dgm:t>
    </dgm:pt>
    <dgm:pt modelId="{DF5F17EB-9BDD-418D-9744-BDA65E2784C1}" type="parTrans" cxnId="{2628029F-9509-48B2-B6A1-2B9877BC8CF9}">
      <dgm:prSet/>
      <dgm:spPr/>
      <dgm:t>
        <a:bodyPr/>
        <a:lstStyle/>
        <a:p>
          <a:endParaRPr lang="en-US"/>
        </a:p>
      </dgm:t>
    </dgm:pt>
    <dgm:pt modelId="{60CEB31C-9D9B-4D9E-B436-772FC74B08B3}" type="sibTrans" cxnId="{2628029F-9509-48B2-B6A1-2B9877BC8CF9}">
      <dgm:prSet/>
      <dgm:spPr/>
      <dgm:t>
        <a:bodyPr/>
        <a:lstStyle/>
        <a:p>
          <a:endParaRPr lang="en-US"/>
        </a:p>
      </dgm:t>
    </dgm:pt>
    <dgm:pt modelId="{8F781B18-DE03-43E3-AB86-7EEB0662FBCE}">
      <dgm:prSet/>
      <dgm:spPr/>
      <dgm:t>
        <a:bodyPr/>
        <a:lstStyle/>
        <a:p>
          <a:r>
            <a:rPr lang="pl-PL" b="0" i="0"/>
            <a:t>Profilowanie gości: Spersonalizowana obsługa oparta na preferencjach i historii pobytów.</a:t>
          </a:r>
          <a:endParaRPr lang="en-US"/>
        </a:p>
      </dgm:t>
    </dgm:pt>
    <dgm:pt modelId="{F8ED6E39-BBD6-4019-9E42-5E1A102219DF}" type="parTrans" cxnId="{78A9D109-FEE0-4DBB-8FE4-F49173B38A5D}">
      <dgm:prSet/>
      <dgm:spPr/>
      <dgm:t>
        <a:bodyPr/>
        <a:lstStyle/>
        <a:p>
          <a:endParaRPr lang="en-US"/>
        </a:p>
      </dgm:t>
    </dgm:pt>
    <dgm:pt modelId="{27C085F3-1F55-4F38-9FCA-B193D2FCABB8}" type="sibTrans" cxnId="{78A9D109-FEE0-4DBB-8FE4-F49173B38A5D}">
      <dgm:prSet/>
      <dgm:spPr/>
      <dgm:t>
        <a:bodyPr/>
        <a:lstStyle/>
        <a:p>
          <a:endParaRPr lang="en-US"/>
        </a:p>
      </dgm:t>
    </dgm:pt>
    <dgm:pt modelId="{641B4230-F411-4CF9-8D30-A67552AAE27F}">
      <dgm:prSet/>
      <dgm:spPr/>
      <dgm:t>
        <a:bodyPr/>
        <a:lstStyle/>
        <a:p>
          <a:r>
            <a:rPr lang="pl-PL" b="0" i="0"/>
            <a:t>Elektroniczne zamawianie usług z pokoju: Roomservice i inne usługi dostępne w wygodny sposób online.</a:t>
          </a:r>
          <a:endParaRPr lang="en-US"/>
        </a:p>
      </dgm:t>
    </dgm:pt>
    <dgm:pt modelId="{4D35DBF6-6C1D-46D5-94DE-A3AE9377B043}" type="parTrans" cxnId="{D4369D65-DBAB-45C3-9CA7-EC6A38FF40D8}">
      <dgm:prSet/>
      <dgm:spPr/>
      <dgm:t>
        <a:bodyPr/>
        <a:lstStyle/>
        <a:p>
          <a:endParaRPr lang="en-US"/>
        </a:p>
      </dgm:t>
    </dgm:pt>
    <dgm:pt modelId="{2BBAE7E9-D2C1-4964-BC37-05FF5597A014}" type="sibTrans" cxnId="{D4369D65-DBAB-45C3-9CA7-EC6A38FF40D8}">
      <dgm:prSet/>
      <dgm:spPr/>
      <dgm:t>
        <a:bodyPr/>
        <a:lstStyle/>
        <a:p>
          <a:endParaRPr lang="en-US"/>
        </a:p>
      </dgm:t>
    </dgm:pt>
    <dgm:pt modelId="{3781FE5F-6E25-485E-B5FE-3779BFF288D1}">
      <dgm:prSet/>
      <dgm:spPr/>
      <dgm:t>
        <a:bodyPr/>
        <a:lstStyle/>
        <a:p>
          <a:r>
            <a:rPr lang="pl-PL" b="0" i="0"/>
            <a:t>Aplikacja mobilna dla personelu: Pracownicy z różnych działów będą mogli na bieżąco aktualizować postęp prac za pomocą urządzeń mobilnych.</a:t>
          </a:r>
          <a:endParaRPr lang="en-US"/>
        </a:p>
      </dgm:t>
    </dgm:pt>
    <dgm:pt modelId="{2D53C95D-CB4B-403E-82C8-A98CB34BF224}" type="parTrans" cxnId="{0A11EF58-4D24-4BD3-B2C8-B3B49408BC05}">
      <dgm:prSet/>
      <dgm:spPr/>
      <dgm:t>
        <a:bodyPr/>
        <a:lstStyle/>
        <a:p>
          <a:endParaRPr lang="en-US"/>
        </a:p>
      </dgm:t>
    </dgm:pt>
    <dgm:pt modelId="{20010290-BA73-4BA2-8C7F-140A9112E4FF}" type="sibTrans" cxnId="{0A11EF58-4D24-4BD3-B2C8-B3B49408BC05}">
      <dgm:prSet/>
      <dgm:spPr/>
      <dgm:t>
        <a:bodyPr/>
        <a:lstStyle/>
        <a:p>
          <a:endParaRPr lang="en-US"/>
        </a:p>
      </dgm:t>
    </dgm:pt>
    <dgm:pt modelId="{E176BBEF-D716-4F20-BFC6-268757D9FE9E}" type="pres">
      <dgm:prSet presAssocID="{6C93DD0A-B238-426A-824F-D0F034200A7B}" presName="linear" presStyleCnt="0">
        <dgm:presLayoutVars>
          <dgm:animLvl val="lvl"/>
          <dgm:resizeHandles val="exact"/>
        </dgm:presLayoutVars>
      </dgm:prSet>
      <dgm:spPr/>
    </dgm:pt>
    <dgm:pt modelId="{CCAD2849-EFC8-43C1-9C78-0DCA0DB2888B}" type="pres">
      <dgm:prSet presAssocID="{87335597-EC9B-4240-B7A9-2D4A899775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245CD8-9E3B-41C7-8BB1-9105B776D922}" type="pres">
      <dgm:prSet presAssocID="{C4C899A0-6A69-4697-B044-D55FF256053E}" presName="spacer" presStyleCnt="0"/>
      <dgm:spPr/>
    </dgm:pt>
    <dgm:pt modelId="{494D3D5F-803D-46BA-9BEF-13EE08E81701}" type="pres">
      <dgm:prSet presAssocID="{3E25860A-34E6-471D-A30E-42CDE16497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5E3123-FF2E-4FE0-863E-25259E0E48C4}" type="pres">
      <dgm:prSet presAssocID="{60CEB31C-9D9B-4D9E-B436-772FC74B08B3}" presName="spacer" presStyleCnt="0"/>
      <dgm:spPr/>
    </dgm:pt>
    <dgm:pt modelId="{1E471D4E-F779-47B2-B3B0-3F4AE4AF2C66}" type="pres">
      <dgm:prSet presAssocID="{8F781B18-DE03-43E3-AB86-7EEB0662FB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24AA285-82DE-4D2A-950F-54258A5B3A8C}" type="pres">
      <dgm:prSet presAssocID="{27C085F3-1F55-4F38-9FCA-B193D2FCABB8}" presName="spacer" presStyleCnt="0"/>
      <dgm:spPr/>
    </dgm:pt>
    <dgm:pt modelId="{C9C9BCCF-E0E5-425B-B33C-4670E3175ADD}" type="pres">
      <dgm:prSet presAssocID="{641B4230-F411-4CF9-8D30-A67552AAE2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D4BC1A-6D8A-4F0C-99D0-6CEF68E09289}" type="pres">
      <dgm:prSet presAssocID="{2BBAE7E9-D2C1-4964-BC37-05FF5597A014}" presName="spacer" presStyleCnt="0"/>
      <dgm:spPr/>
    </dgm:pt>
    <dgm:pt modelId="{789644E3-A332-4A39-B786-71D279581376}" type="pres">
      <dgm:prSet presAssocID="{3781FE5F-6E25-485E-B5FE-3779BFF288D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8A9D109-FEE0-4DBB-8FE4-F49173B38A5D}" srcId="{6C93DD0A-B238-426A-824F-D0F034200A7B}" destId="{8F781B18-DE03-43E3-AB86-7EEB0662FBCE}" srcOrd="2" destOrd="0" parTransId="{F8ED6E39-BBD6-4019-9E42-5E1A102219DF}" sibTransId="{27C085F3-1F55-4F38-9FCA-B193D2FCABB8}"/>
    <dgm:cxn modelId="{D3C86021-D91C-4C53-8CDC-EF147CCE8056}" type="presOf" srcId="{3E25860A-34E6-471D-A30E-42CDE1649759}" destId="{494D3D5F-803D-46BA-9BEF-13EE08E81701}" srcOrd="0" destOrd="0" presId="urn:microsoft.com/office/officeart/2005/8/layout/vList2"/>
    <dgm:cxn modelId="{3414B721-B754-4B02-BF4A-595F323B1F26}" type="presOf" srcId="{8F781B18-DE03-43E3-AB86-7EEB0662FBCE}" destId="{1E471D4E-F779-47B2-B3B0-3F4AE4AF2C66}" srcOrd="0" destOrd="0" presId="urn:microsoft.com/office/officeart/2005/8/layout/vList2"/>
    <dgm:cxn modelId="{E243E65E-4AB7-4982-ABCF-9AF21F748EA6}" type="presOf" srcId="{6C93DD0A-B238-426A-824F-D0F034200A7B}" destId="{E176BBEF-D716-4F20-BFC6-268757D9FE9E}" srcOrd="0" destOrd="0" presId="urn:microsoft.com/office/officeart/2005/8/layout/vList2"/>
    <dgm:cxn modelId="{D4369D65-DBAB-45C3-9CA7-EC6A38FF40D8}" srcId="{6C93DD0A-B238-426A-824F-D0F034200A7B}" destId="{641B4230-F411-4CF9-8D30-A67552AAE27F}" srcOrd="3" destOrd="0" parTransId="{4D35DBF6-6C1D-46D5-94DE-A3AE9377B043}" sibTransId="{2BBAE7E9-D2C1-4964-BC37-05FF5597A014}"/>
    <dgm:cxn modelId="{D74B7848-33F0-44A2-9CDD-A687A207A74D}" type="presOf" srcId="{87335597-EC9B-4240-B7A9-2D4A8997753E}" destId="{CCAD2849-EFC8-43C1-9C78-0DCA0DB2888B}" srcOrd="0" destOrd="0" presId="urn:microsoft.com/office/officeart/2005/8/layout/vList2"/>
    <dgm:cxn modelId="{0A11EF58-4D24-4BD3-B2C8-B3B49408BC05}" srcId="{6C93DD0A-B238-426A-824F-D0F034200A7B}" destId="{3781FE5F-6E25-485E-B5FE-3779BFF288D1}" srcOrd="4" destOrd="0" parTransId="{2D53C95D-CB4B-403E-82C8-A98CB34BF224}" sibTransId="{20010290-BA73-4BA2-8C7F-140A9112E4FF}"/>
    <dgm:cxn modelId="{9216E689-F7C6-4E7A-B516-E3056080BFC1}" type="presOf" srcId="{3781FE5F-6E25-485E-B5FE-3779BFF288D1}" destId="{789644E3-A332-4A39-B786-71D279581376}" srcOrd="0" destOrd="0" presId="urn:microsoft.com/office/officeart/2005/8/layout/vList2"/>
    <dgm:cxn modelId="{2628029F-9509-48B2-B6A1-2B9877BC8CF9}" srcId="{6C93DD0A-B238-426A-824F-D0F034200A7B}" destId="{3E25860A-34E6-471D-A30E-42CDE1649759}" srcOrd="1" destOrd="0" parTransId="{DF5F17EB-9BDD-418D-9744-BDA65E2784C1}" sibTransId="{60CEB31C-9D9B-4D9E-B436-772FC74B08B3}"/>
    <dgm:cxn modelId="{FC7961BD-ADE9-4F1E-A88D-40607AAE2841}" type="presOf" srcId="{641B4230-F411-4CF9-8D30-A67552AAE27F}" destId="{C9C9BCCF-E0E5-425B-B33C-4670E3175ADD}" srcOrd="0" destOrd="0" presId="urn:microsoft.com/office/officeart/2005/8/layout/vList2"/>
    <dgm:cxn modelId="{6B6B80C3-C00B-4374-AAE1-F4EB200A480E}" srcId="{6C93DD0A-B238-426A-824F-D0F034200A7B}" destId="{87335597-EC9B-4240-B7A9-2D4A8997753E}" srcOrd="0" destOrd="0" parTransId="{7B87ED22-0EBB-4F8B-A74E-B689D49D0F8C}" sibTransId="{C4C899A0-6A69-4697-B044-D55FF256053E}"/>
    <dgm:cxn modelId="{92F4279F-91E8-4928-9669-8F6E8EB618C2}" type="presParOf" srcId="{E176BBEF-D716-4F20-BFC6-268757D9FE9E}" destId="{CCAD2849-EFC8-43C1-9C78-0DCA0DB2888B}" srcOrd="0" destOrd="0" presId="urn:microsoft.com/office/officeart/2005/8/layout/vList2"/>
    <dgm:cxn modelId="{EC3F37CE-B6E0-48FC-88A8-887A39788EFA}" type="presParOf" srcId="{E176BBEF-D716-4F20-BFC6-268757D9FE9E}" destId="{24245CD8-9E3B-41C7-8BB1-9105B776D922}" srcOrd="1" destOrd="0" presId="urn:microsoft.com/office/officeart/2005/8/layout/vList2"/>
    <dgm:cxn modelId="{039ADBDD-CE08-4085-AE43-12ADB2E9553E}" type="presParOf" srcId="{E176BBEF-D716-4F20-BFC6-268757D9FE9E}" destId="{494D3D5F-803D-46BA-9BEF-13EE08E81701}" srcOrd="2" destOrd="0" presId="urn:microsoft.com/office/officeart/2005/8/layout/vList2"/>
    <dgm:cxn modelId="{2577380A-D94B-4DD7-9FDB-4A5F891C9E89}" type="presParOf" srcId="{E176BBEF-D716-4F20-BFC6-268757D9FE9E}" destId="{B45E3123-FF2E-4FE0-863E-25259E0E48C4}" srcOrd="3" destOrd="0" presId="urn:microsoft.com/office/officeart/2005/8/layout/vList2"/>
    <dgm:cxn modelId="{69FB2D35-5592-4607-B39A-A2BE0CEED2AF}" type="presParOf" srcId="{E176BBEF-D716-4F20-BFC6-268757D9FE9E}" destId="{1E471D4E-F779-47B2-B3B0-3F4AE4AF2C66}" srcOrd="4" destOrd="0" presId="urn:microsoft.com/office/officeart/2005/8/layout/vList2"/>
    <dgm:cxn modelId="{D0D8A20C-5040-4091-9B10-0D0F96471715}" type="presParOf" srcId="{E176BBEF-D716-4F20-BFC6-268757D9FE9E}" destId="{F24AA285-82DE-4D2A-950F-54258A5B3A8C}" srcOrd="5" destOrd="0" presId="urn:microsoft.com/office/officeart/2005/8/layout/vList2"/>
    <dgm:cxn modelId="{06047E5A-960E-4D7E-AD76-4CDC94601A46}" type="presParOf" srcId="{E176BBEF-D716-4F20-BFC6-268757D9FE9E}" destId="{C9C9BCCF-E0E5-425B-B33C-4670E3175ADD}" srcOrd="6" destOrd="0" presId="urn:microsoft.com/office/officeart/2005/8/layout/vList2"/>
    <dgm:cxn modelId="{ADFAA852-2429-4AF9-94C0-56ED49528227}" type="presParOf" srcId="{E176BBEF-D716-4F20-BFC6-268757D9FE9E}" destId="{6DD4BC1A-6D8A-4F0C-99D0-6CEF68E09289}" srcOrd="7" destOrd="0" presId="urn:microsoft.com/office/officeart/2005/8/layout/vList2"/>
    <dgm:cxn modelId="{30638E6B-EBE0-49F9-A1D1-2942D088AB82}" type="presParOf" srcId="{E176BBEF-D716-4F20-BFC6-268757D9FE9E}" destId="{789644E3-A332-4A39-B786-71D2795813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D2849-EFC8-43C1-9C78-0DCA0DB2888B}">
      <dsp:nvSpPr>
        <dsp:cNvPr id="0" name=""/>
        <dsp:cNvSpPr/>
      </dsp:nvSpPr>
      <dsp:spPr>
        <a:xfrm>
          <a:off x="0" y="88854"/>
          <a:ext cx="7559504" cy="11731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i="0" kern="1200" dirty="0"/>
            <a:t>Funkcje programu</a:t>
          </a:r>
          <a:endParaRPr lang="en-US" sz="2100" kern="1200" dirty="0"/>
        </a:p>
      </dsp:txBody>
      <dsp:txXfrm>
        <a:off x="57268" y="146122"/>
        <a:ext cx="7444968" cy="1058597"/>
      </dsp:txXfrm>
    </dsp:sp>
    <dsp:sp modelId="{494D3D5F-803D-46BA-9BEF-13EE08E81701}">
      <dsp:nvSpPr>
        <dsp:cNvPr id="0" name=""/>
        <dsp:cNvSpPr/>
      </dsp:nvSpPr>
      <dsp:spPr>
        <a:xfrm>
          <a:off x="0" y="1322468"/>
          <a:ext cx="7559504" cy="117313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i="0" kern="1200" dirty="0"/>
            <a:t>Kontrola stanu pokojów: Szybkie zmiany statusów, np. 'do posprzątania' czy 'do odświeżenia'.</a:t>
          </a:r>
          <a:endParaRPr lang="en-US" sz="2100" kern="1200" dirty="0"/>
        </a:p>
      </dsp:txBody>
      <dsp:txXfrm>
        <a:off x="57268" y="1379736"/>
        <a:ext cx="7444968" cy="1058597"/>
      </dsp:txXfrm>
    </dsp:sp>
    <dsp:sp modelId="{1E471D4E-F779-47B2-B3B0-3F4AE4AF2C66}">
      <dsp:nvSpPr>
        <dsp:cNvPr id="0" name=""/>
        <dsp:cNvSpPr/>
      </dsp:nvSpPr>
      <dsp:spPr>
        <a:xfrm>
          <a:off x="0" y="2556081"/>
          <a:ext cx="7559504" cy="117313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i="0" kern="1200"/>
            <a:t>Profilowanie gości: Spersonalizowana obsługa oparta na preferencjach i historii pobytów.</a:t>
          </a:r>
          <a:endParaRPr lang="en-US" sz="2100" kern="1200"/>
        </a:p>
      </dsp:txBody>
      <dsp:txXfrm>
        <a:off x="57268" y="2613349"/>
        <a:ext cx="7444968" cy="1058597"/>
      </dsp:txXfrm>
    </dsp:sp>
    <dsp:sp modelId="{C9C9BCCF-E0E5-425B-B33C-4670E3175ADD}">
      <dsp:nvSpPr>
        <dsp:cNvPr id="0" name=""/>
        <dsp:cNvSpPr/>
      </dsp:nvSpPr>
      <dsp:spPr>
        <a:xfrm>
          <a:off x="0" y="3789695"/>
          <a:ext cx="7559504" cy="117313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i="0" kern="1200"/>
            <a:t>Elektroniczne zamawianie usług z pokoju: Roomservice i inne usługi dostępne w wygodny sposób online.</a:t>
          </a:r>
          <a:endParaRPr lang="en-US" sz="2100" kern="1200"/>
        </a:p>
      </dsp:txBody>
      <dsp:txXfrm>
        <a:off x="57268" y="3846963"/>
        <a:ext cx="7444968" cy="1058597"/>
      </dsp:txXfrm>
    </dsp:sp>
    <dsp:sp modelId="{789644E3-A332-4A39-B786-71D279581376}">
      <dsp:nvSpPr>
        <dsp:cNvPr id="0" name=""/>
        <dsp:cNvSpPr/>
      </dsp:nvSpPr>
      <dsp:spPr>
        <a:xfrm>
          <a:off x="0" y="5023308"/>
          <a:ext cx="7559504" cy="117313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i="0" kern="1200"/>
            <a:t>Aplikacja mobilna dla personelu: Pracownicy z różnych działów będą mogli na bieżąco aktualizować postęp prac za pomocą urządzeń mobilnych.</a:t>
          </a:r>
          <a:endParaRPr lang="en-US" sz="2100" kern="1200"/>
        </a:p>
      </dsp:txBody>
      <dsp:txXfrm>
        <a:off x="57268" y="5080576"/>
        <a:ext cx="7444968" cy="1058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4F50D-7F31-73EF-6975-8B074F475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A4CB24-C10D-8DA6-AB6C-9A4E0F462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3708CD-3952-2B85-4683-F8D1665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100DDF-DED2-6824-4FA9-391E25BF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DE73FB-1EF3-16CD-5DBA-299024A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4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139758-8715-9BE8-9EF4-A4CF0D51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4C5B9F0-F85F-98AA-681E-B7087169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3F3A01-63FB-AF11-B961-07D950FF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6A1644-7203-F60E-6A69-B865EF9A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329FC9-48FE-DD7B-047E-9CA1408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1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1211B50-AE1C-D9C2-EC4F-7DA8D046D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C01C15-85A5-E886-E0BA-DCCF7D1EF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11B674-E58E-026F-DEA7-E0FEAB9A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24B77F-AB24-5F45-19F7-AC792976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8E3435-51F3-B385-0BB9-634E862A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E26436-ABF2-86C5-4BED-0D8716F4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335B1-FDE7-31EE-A531-1A63900F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8693BE-3791-2B24-DC2E-47553A1A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580BBA-87B5-A0AD-B099-36D0F7AB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AB61BE-F2F8-7343-B9DA-EAD2273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7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C6D36D-D6F4-6F86-B65F-C04E1C4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435EF0-B01E-DEFC-B19A-F659CAD10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E43372-AE6D-19A2-1906-730CF035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9B6B4B-B0BD-14B6-BBEF-9F539FD5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68F114-2931-E45C-6689-D416876A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0E59CD-116E-0A9C-34D9-9EB78C90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1E4FA1-E996-A9AB-5AD3-93CAE63E6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60A2A39-E800-9847-E95A-5F6268C3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FD1314-567C-DA69-95B5-6B494C35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460DD8-9492-93F6-F787-C5EF6573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1D6987-7EDE-97BE-4C39-46DA655B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7BABFA-D5CA-4ED2-1A21-1EF5550F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ABF4B9-10D9-0BFE-BEAF-8C8E7212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7765E2-C72F-3EDA-9093-A6FA9A09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38D698D-8892-49EE-7270-356474C11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3CF79CE-FF11-D6DB-FF9E-649625796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12FAE04-B350-604A-F237-6A7A5C9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D27B1E3-7559-ADA7-9458-4EBFEB82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64A874B-9399-7FE3-D95F-84EC8E2C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8469D3-258E-1EEA-7819-203AE892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114EC72-B153-F2E9-BAD9-7247BC81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055C7F1-13AE-8279-E1AA-148B5DC0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C399651-EC85-74A2-AE62-45953D4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1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499A7A6-89A2-3D85-EC23-A27C86C3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F4A935C-60B0-2FB9-60C3-BF46BF33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3DE15E-1E1D-FCC5-0263-DD1EB685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FCD9D7-E20D-6341-97F4-9B528C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ED24A8-A79B-7B34-CC49-F1081F57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934E9ED-930B-F3E1-27D5-DE1A6410A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7E553B-769C-CD1B-9624-B2D1C168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3E9132-88F8-72B2-38F4-0B9E4540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6A20C2-AE49-E659-2BCA-4F4CA705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F1C999-5832-E0A4-7E20-E9C2D10D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04D4F27-F6DA-FAE2-B55F-BC4A2FBD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72F843D-49A0-A30B-AF85-C7F7908B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9D8455-00E4-D645-FD97-5A1AE7DC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1EA2DF-8A09-1F17-B24C-AE37A204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B380A8-C132-358B-B33A-783081A4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BB0CE10-C85F-5C93-7733-4FF9A87F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9588E2-6058-66B1-BDF2-C63AB46B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2A1C89-8B47-3107-BE29-A469282E5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610415-BC4C-6524-A30A-4469BCD49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D7CB0B-9832-E115-4797-2A41CEB78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E095D1-1602-5487-1872-1F181CF41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pl-PL" sz="5400" dirty="0"/>
              <a:t>System do zarządzania pokojami hotelowymi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32E05D-5C5D-CD34-9319-D77224CF1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Projekt inżynierski – Wojciech Łuc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0412B8-32E6-D6AA-BEFF-EADB99BAF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8" r="4603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8AA743-9CF6-498E-C0A3-EF8F2473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l-PL" sz="5400" dirty="0"/>
              <a:t>Cel Projektu</a:t>
            </a:r>
          </a:p>
        </p:txBody>
      </p:sp>
      <p:pic>
        <p:nvPicPr>
          <p:cNvPr id="6" name="Picture 4" descr="Zwoje planów">
            <a:extLst>
              <a:ext uri="{FF2B5EF4-FFF2-40B4-BE49-F238E27FC236}">
                <a16:creationId xmlns:a16="http://schemas.microsoft.com/office/drawing/2014/main" id="{DBF5E83B-7E7A-D4A5-E168-D218EE789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57" r="-2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A20C2-B471-E6DE-26A0-7762B335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l-PL" sz="2200" dirty="0">
                <a:latin typeface="Söhne"/>
              </a:rPr>
              <a:t>P</a:t>
            </a:r>
            <a:r>
              <a:rPr lang="pl-PL" sz="2200" b="0" i="0" dirty="0">
                <a:effectLst/>
                <a:latin typeface="Söhne"/>
              </a:rPr>
              <a:t>rojekt skupiał się będzie na stworzeniu nowoczesnego systemu do zarządzania pokojami hotelowymi, mającego na celu zoptymalizowanie codziennych operacji hotelu oraz podniesienie poziomu satysfakcji gości.</a:t>
            </a:r>
            <a:endParaRPr lang="pl-PL" sz="2200" dirty="0"/>
          </a:p>
          <a:p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54681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CB7A0BA-0B37-135C-BD1E-0BF8C4FC2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38267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2688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933218-35BB-4897-A36C-9D509AE01518}">
  <we:reference id="wa200005566" version="1.0.0.0" store="pl-PL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106</Words>
  <Application>Microsoft Office PowerPoint</Application>
  <PresentationFormat>Panoramiczny</PresentationFormat>
  <Paragraphs>9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Motyw pakietu Office</vt:lpstr>
      <vt:lpstr>System do zarządzania pokojami hotelowymi</vt:lpstr>
      <vt:lpstr>Cel Projektu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do zarządzania pokojami hotelowymi</dc:title>
  <dc:creator>Wojciech Łuc</dc:creator>
  <cp:lastModifiedBy>Wojciech Łuc</cp:lastModifiedBy>
  <cp:revision>2</cp:revision>
  <dcterms:created xsi:type="dcterms:W3CDTF">2023-12-14T17:43:51Z</dcterms:created>
  <dcterms:modified xsi:type="dcterms:W3CDTF">2023-12-14T19:20:05Z</dcterms:modified>
</cp:coreProperties>
</file>