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4" r:id="rId14"/>
    <p:sldId id="265" r:id="rId15"/>
    <p:sldId id="263" r:id="rId16"/>
    <p:sldId id="266" r:id="rId17"/>
    <p:sldId id="260" r:id="rId1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9D50A-D4BB-40C1-8A0D-C9E3F87D0362}" v="12" dt="2024-06-11T20:04:3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lan Aghayev" userId="da6ce445de4c2ee1" providerId="LiveId" clId="{5799D50A-D4BB-40C1-8A0D-C9E3F87D0362}"/>
    <pc:docChg chg="undo custSel addSld delSld modSld sldOrd">
      <pc:chgData name="Tarlan Aghayev" userId="da6ce445de4c2ee1" providerId="LiveId" clId="{5799D50A-D4BB-40C1-8A0D-C9E3F87D0362}" dt="2024-06-12T06:18:42.757" v="982" actId="27636"/>
      <pc:docMkLst>
        <pc:docMk/>
      </pc:docMkLst>
      <pc:sldChg chg="modSp mod">
        <pc:chgData name="Tarlan Aghayev" userId="da6ce445de4c2ee1" providerId="LiveId" clId="{5799D50A-D4BB-40C1-8A0D-C9E3F87D0362}" dt="2024-06-12T06:18:42.757" v="982" actId="27636"/>
        <pc:sldMkLst>
          <pc:docMk/>
          <pc:sldMk cId="3919622244" sldId="257"/>
        </pc:sldMkLst>
        <pc:spChg chg="mod">
          <ac:chgData name="Tarlan Aghayev" userId="da6ce445de4c2ee1" providerId="LiveId" clId="{5799D50A-D4BB-40C1-8A0D-C9E3F87D0362}" dt="2024-06-12T06:18:40.039" v="980" actId="14100"/>
          <ac:spMkLst>
            <pc:docMk/>
            <pc:sldMk cId="3919622244" sldId="257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2T06:18:42.757" v="982" actId="27636"/>
          <ac:spMkLst>
            <pc:docMk/>
            <pc:sldMk cId="3919622244" sldId="257"/>
            <ac:spMk id="7" creationId="{6E2D6785-3FC0-5B4B-8F43-4406AD91B4D7}"/>
          </ac:spMkLst>
        </pc:spChg>
      </pc:sldChg>
      <pc:sldChg chg="modSp mod ord">
        <pc:chgData name="Tarlan Aghayev" userId="da6ce445de4c2ee1" providerId="LiveId" clId="{5799D50A-D4BB-40C1-8A0D-C9E3F87D0362}" dt="2024-06-11T20:43:16.909" v="867" actId="12"/>
        <pc:sldMkLst>
          <pc:docMk/>
          <pc:sldMk cId="1761927912" sldId="263"/>
        </pc:sldMkLst>
        <pc:spChg chg="mod">
          <ac:chgData name="Tarlan Aghayev" userId="da6ce445de4c2ee1" providerId="LiveId" clId="{5799D50A-D4BB-40C1-8A0D-C9E3F87D0362}" dt="2024-06-11T20:39:35.645" v="765" actId="20577"/>
          <ac:spMkLst>
            <pc:docMk/>
            <pc:sldMk cId="1761927912" sldId="263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20:43:16.909" v="867" actId="12"/>
          <ac:spMkLst>
            <pc:docMk/>
            <pc:sldMk cId="1761927912" sldId="263"/>
            <ac:spMk id="7" creationId="{6E2D6785-3FC0-5B4B-8F43-4406AD91B4D7}"/>
          </ac:spMkLst>
        </pc:spChg>
      </pc:sldChg>
      <pc:sldChg chg="ord">
        <pc:chgData name="Tarlan Aghayev" userId="da6ce445de4c2ee1" providerId="LiveId" clId="{5799D50A-D4BB-40C1-8A0D-C9E3F87D0362}" dt="2024-06-11T20:39:59.217" v="776"/>
        <pc:sldMkLst>
          <pc:docMk/>
          <pc:sldMk cId="1598610406" sldId="264"/>
        </pc:sldMkLst>
      </pc:sldChg>
      <pc:sldChg chg="modSp mod">
        <pc:chgData name="Tarlan Aghayev" userId="da6ce445de4c2ee1" providerId="LiveId" clId="{5799D50A-D4BB-40C1-8A0D-C9E3F87D0362}" dt="2024-06-11T19:59:51.090" v="439" actId="27636"/>
        <pc:sldMkLst>
          <pc:docMk/>
          <pc:sldMk cId="3951114197" sldId="265"/>
        </pc:sldMkLst>
        <pc:spChg chg="mod">
          <ac:chgData name="Tarlan Aghayev" userId="da6ce445de4c2ee1" providerId="LiveId" clId="{5799D50A-D4BB-40C1-8A0D-C9E3F87D0362}" dt="2024-06-11T19:59:47.263" v="437" actId="14100"/>
          <ac:spMkLst>
            <pc:docMk/>
            <pc:sldMk cId="3951114197" sldId="265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59:51.090" v="439" actId="27636"/>
          <ac:spMkLst>
            <pc:docMk/>
            <pc:sldMk cId="3951114197" sldId="265"/>
            <ac:spMk id="7" creationId="{6E2D6785-3FC0-5B4B-8F43-4406AD91B4D7}"/>
          </ac:spMkLst>
        </pc:spChg>
      </pc:sldChg>
      <pc:sldChg chg="modSp mod">
        <pc:chgData name="Tarlan Aghayev" userId="da6ce445de4c2ee1" providerId="LiveId" clId="{5799D50A-D4BB-40C1-8A0D-C9E3F87D0362}" dt="2024-06-12T05:14:42.811" v="874" actId="20577"/>
        <pc:sldMkLst>
          <pc:docMk/>
          <pc:sldMk cId="2456523026" sldId="266"/>
        </pc:sldMkLst>
        <pc:spChg chg="mod">
          <ac:chgData name="Tarlan Aghayev" userId="da6ce445de4c2ee1" providerId="LiveId" clId="{5799D50A-D4BB-40C1-8A0D-C9E3F87D0362}" dt="2024-06-12T05:14:42.811" v="874" actId="20577"/>
          <ac:spMkLst>
            <pc:docMk/>
            <pc:sldMk cId="2456523026" sldId="266"/>
            <ac:spMk id="7" creationId="{6E2D6785-3FC0-5B4B-8F43-4406AD91B4D7}"/>
          </ac:spMkLst>
        </pc:spChg>
      </pc:sldChg>
      <pc:sldChg chg="new del">
        <pc:chgData name="Tarlan Aghayev" userId="da6ce445de4c2ee1" providerId="LiveId" clId="{5799D50A-D4BB-40C1-8A0D-C9E3F87D0362}" dt="2024-06-11T19:19:20.926" v="1" actId="680"/>
        <pc:sldMkLst>
          <pc:docMk/>
          <pc:sldMk cId="679488742" sldId="267"/>
        </pc:sldMkLst>
      </pc:sldChg>
      <pc:sldChg chg="new del">
        <pc:chgData name="Tarlan Aghayev" userId="da6ce445de4c2ee1" providerId="LiveId" clId="{5799D50A-D4BB-40C1-8A0D-C9E3F87D0362}" dt="2024-06-11T20:39:09.676" v="746" actId="47"/>
        <pc:sldMkLst>
          <pc:docMk/>
          <pc:sldMk cId="1819340949" sldId="267"/>
        </pc:sldMkLst>
      </pc:sldChg>
      <pc:sldChg chg="modSp add mod ord">
        <pc:chgData name="Tarlan Aghayev" userId="da6ce445de4c2ee1" providerId="LiveId" clId="{5799D50A-D4BB-40C1-8A0D-C9E3F87D0362}" dt="2024-06-11T19:22:47.011" v="100"/>
        <pc:sldMkLst>
          <pc:docMk/>
          <pc:sldMk cId="739516936" sldId="268"/>
        </pc:sldMkLst>
        <pc:spChg chg="mod">
          <ac:chgData name="Tarlan Aghayev" userId="da6ce445de4c2ee1" providerId="LiveId" clId="{5799D50A-D4BB-40C1-8A0D-C9E3F87D0362}" dt="2024-06-11T19:19:54.773" v="27" actId="20577"/>
          <ac:spMkLst>
            <pc:docMk/>
            <pc:sldMk cId="739516936" sldId="268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21:26.441" v="98" actId="14100"/>
          <ac:spMkLst>
            <pc:docMk/>
            <pc:sldMk cId="739516936" sldId="268"/>
            <ac:spMk id="7" creationId="{6E2D6785-3FC0-5B4B-8F43-4406AD91B4D7}"/>
          </ac:spMkLst>
        </pc:spChg>
      </pc:sldChg>
      <pc:sldChg chg="addSp delSp modSp add mod ord modClrScheme delDesignElem chgLayout">
        <pc:chgData name="Tarlan Aghayev" userId="da6ce445de4c2ee1" providerId="LiveId" clId="{5799D50A-D4BB-40C1-8A0D-C9E3F87D0362}" dt="2024-06-11T19:35:08.002" v="233" actId="20577"/>
        <pc:sldMkLst>
          <pc:docMk/>
          <pc:sldMk cId="4179524618" sldId="269"/>
        </pc:sldMkLst>
        <pc:spChg chg="mod ord">
          <ac:chgData name="Tarlan Aghayev" userId="da6ce445de4c2ee1" providerId="LiveId" clId="{5799D50A-D4BB-40C1-8A0D-C9E3F87D0362}" dt="2024-06-11T19:35:08.002" v="233" actId="20577"/>
          <ac:spMkLst>
            <pc:docMk/>
            <pc:sldMk cId="4179524618" sldId="269"/>
            <ac:spMk id="2" creationId="{32C432B7-0A6C-2C12-77FA-7B714600B30E}"/>
          </ac:spMkLst>
        </pc:spChg>
        <pc:spChg chg="add mod ord">
          <ac:chgData name="Tarlan Aghayev" userId="da6ce445de4c2ee1" providerId="LiveId" clId="{5799D50A-D4BB-40C1-8A0D-C9E3F87D0362}" dt="2024-06-11T19:32:52.524" v="203" actId="20577"/>
          <ac:spMkLst>
            <pc:docMk/>
            <pc:sldMk cId="4179524618" sldId="269"/>
            <ac:spMk id="3" creationId="{7B91EF2E-17D9-6908-D543-ED1BE99A6B97}"/>
          </ac:spMkLst>
        </pc:spChg>
        <pc:spChg chg="add del mod ord">
          <ac:chgData name="Tarlan Aghayev" userId="da6ce445de4c2ee1" providerId="LiveId" clId="{5799D50A-D4BB-40C1-8A0D-C9E3F87D0362}" dt="2024-06-11T19:31:38.314" v="174" actId="22"/>
          <ac:spMkLst>
            <pc:docMk/>
            <pc:sldMk cId="4179524618" sldId="269"/>
            <ac:spMk id="4" creationId="{FB420993-FD64-C28F-B08A-56AF3CE196F5}"/>
          </ac:spMkLst>
        </pc:spChg>
        <pc:spChg chg="add mod ord">
          <ac:chgData name="Tarlan Aghayev" userId="da6ce445de4c2ee1" providerId="LiveId" clId="{5799D50A-D4BB-40C1-8A0D-C9E3F87D0362}" dt="2024-06-11T19:34:09.780" v="218" actId="20577"/>
          <ac:spMkLst>
            <pc:docMk/>
            <pc:sldMk cId="4179524618" sldId="269"/>
            <ac:spMk id="5" creationId="{1988AC56-BDBA-946C-7A57-367658B8906F}"/>
          </ac:spMkLst>
        </pc:spChg>
        <pc:spChg chg="add del mod ord">
          <ac:chgData name="Tarlan Aghayev" userId="da6ce445de4c2ee1" providerId="LiveId" clId="{5799D50A-D4BB-40C1-8A0D-C9E3F87D0362}" dt="2024-06-11T19:30:13.785" v="168" actId="22"/>
          <ac:spMkLst>
            <pc:docMk/>
            <pc:sldMk cId="4179524618" sldId="269"/>
            <ac:spMk id="6" creationId="{DFC21FD7-68EA-6680-DE51-E33B7668B48E}"/>
          </ac:spMkLst>
        </pc:spChg>
        <pc:spChg chg="mod">
          <ac:chgData name="Tarlan Aghayev" userId="da6ce445de4c2ee1" providerId="LiveId" clId="{5799D50A-D4BB-40C1-8A0D-C9E3F87D0362}" dt="2024-06-11T19:29:37.972" v="160" actId="6549"/>
          <ac:spMkLst>
            <pc:docMk/>
            <pc:sldMk cId="4179524618" sldId="269"/>
            <ac:spMk id="7" creationId="{6E2D6785-3FC0-5B4B-8F43-4406AD91B4D7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2" creationId="{12609869-9E80-471B-A487-A53288E0E791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4" creationId="{7004738A-9D34-43E8-97D2-CA0EED4F8BE0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6" creationId="{B8B8D07F-F13E-443E-BA68-2D26672D76B9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18" creationId="{2813A4FA-24A5-41ED-A534-3807D1B2F344}"/>
          </ac:spMkLst>
        </pc:spChg>
        <pc:spChg chg="del">
          <ac:chgData name="Tarlan Aghayev" userId="da6ce445de4c2ee1" providerId="LiveId" clId="{5799D50A-D4BB-40C1-8A0D-C9E3F87D0362}" dt="2024-06-11T19:29:43.569" v="161" actId="700"/>
          <ac:spMkLst>
            <pc:docMk/>
            <pc:sldMk cId="4179524618" sldId="269"/>
            <ac:spMk id="20" creationId="{C3944F27-CA70-4E84-A51A-E6BF89558979}"/>
          </ac:spMkLst>
        </pc:spChg>
        <pc:picChg chg="add del mod ord">
          <ac:chgData name="Tarlan Aghayev" userId="da6ce445de4c2ee1" providerId="LiveId" clId="{5799D50A-D4BB-40C1-8A0D-C9E3F87D0362}" dt="2024-06-11T19:30:09.023" v="167" actId="22"/>
          <ac:picMkLst>
            <pc:docMk/>
            <pc:sldMk cId="4179524618" sldId="269"/>
            <ac:picMk id="9" creationId="{F4FDD8CD-5B29-D638-0541-5B6B0B170DDA}"/>
          </ac:picMkLst>
        </pc:picChg>
        <pc:picChg chg="add mod ord">
          <ac:chgData name="Tarlan Aghayev" userId="da6ce445de4c2ee1" providerId="LiveId" clId="{5799D50A-D4BB-40C1-8A0D-C9E3F87D0362}" dt="2024-06-11T19:30:41.491" v="173" actId="14100"/>
          <ac:picMkLst>
            <pc:docMk/>
            <pc:sldMk cId="4179524618" sldId="269"/>
            <ac:picMk id="11" creationId="{D820945C-15D8-CBE2-0E27-70A6DBCFA7FC}"/>
          </ac:picMkLst>
        </pc:picChg>
        <pc:picChg chg="add mod ord">
          <ac:chgData name="Tarlan Aghayev" userId="da6ce445de4c2ee1" providerId="LiveId" clId="{5799D50A-D4BB-40C1-8A0D-C9E3F87D0362}" dt="2024-06-11T19:31:55.270" v="178" actId="1076"/>
          <ac:picMkLst>
            <pc:docMk/>
            <pc:sldMk cId="4179524618" sldId="269"/>
            <ac:picMk id="15" creationId="{9D012541-AFD3-300C-2A05-C56228FE1894}"/>
          </ac:picMkLst>
        </pc:picChg>
        <pc:picChg chg="add mod">
          <ac:chgData name="Tarlan Aghayev" userId="da6ce445de4c2ee1" providerId="LiveId" clId="{5799D50A-D4BB-40C1-8A0D-C9E3F87D0362}" dt="2024-06-11T19:33:12.177" v="207" actId="1076"/>
          <ac:picMkLst>
            <pc:docMk/>
            <pc:sldMk cId="4179524618" sldId="269"/>
            <ac:picMk id="17" creationId="{DBCE127D-5EFB-DAB0-0582-F48CBEF6EC97}"/>
          </ac:picMkLst>
        </pc:picChg>
        <pc:picChg chg="add mod">
          <ac:chgData name="Tarlan Aghayev" userId="da6ce445de4c2ee1" providerId="LiveId" clId="{5799D50A-D4BB-40C1-8A0D-C9E3F87D0362}" dt="2024-06-11T19:34:06.646" v="217" actId="1076"/>
          <ac:picMkLst>
            <pc:docMk/>
            <pc:sldMk cId="4179524618" sldId="269"/>
            <ac:picMk id="19" creationId="{5F72707B-A9E8-5B86-4D06-EE1E2F5C7C53}"/>
          </ac:picMkLst>
        </pc:picChg>
      </pc:sldChg>
      <pc:sldChg chg="addSp delSp modSp add mod">
        <pc:chgData name="Tarlan Aghayev" userId="da6ce445de4c2ee1" providerId="LiveId" clId="{5799D50A-D4BB-40C1-8A0D-C9E3F87D0362}" dt="2024-06-11T19:58:22.063" v="376"/>
        <pc:sldMkLst>
          <pc:docMk/>
          <pc:sldMk cId="1797672317" sldId="270"/>
        </pc:sldMkLst>
        <pc:spChg chg="mod">
          <ac:chgData name="Tarlan Aghayev" userId="da6ce445de4c2ee1" providerId="LiveId" clId="{5799D50A-D4BB-40C1-8A0D-C9E3F87D0362}" dt="2024-06-11T19:58:22.063" v="376"/>
          <ac:spMkLst>
            <pc:docMk/>
            <pc:sldMk cId="1797672317" sldId="270"/>
            <ac:spMk id="2" creationId="{32C432B7-0A6C-2C12-77FA-7B714600B30E}"/>
          </ac:spMkLst>
        </pc:spChg>
        <pc:spChg chg="mod">
          <ac:chgData name="Tarlan Aghayev" userId="da6ce445de4c2ee1" providerId="LiveId" clId="{5799D50A-D4BB-40C1-8A0D-C9E3F87D0362}" dt="2024-06-11T19:39:29.690" v="275" actId="14100"/>
          <ac:spMkLst>
            <pc:docMk/>
            <pc:sldMk cId="1797672317" sldId="270"/>
            <ac:spMk id="3" creationId="{7B91EF2E-17D9-6908-D543-ED1BE99A6B97}"/>
          </ac:spMkLst>
        </pc:spChg>
        <pc:spChg chg="mod">
          <ac:chgData name="Tarlan Aghayev" userId="da6ce445de4c2ee1" providerId="LiveId" clId="{5799D50A-D4BB-40C1-8A0D-C9E3F87D0362}" dt="2024-06-11T19:39:43.431" v="277" actId="14100"/>
          <ac:spMkLst>
            <pc:docMk/>
            <pc:sldMk cId="1797672317" sldId="270"/>
            <ac:spMk id="5" creationId="{1988AC56-BDBA-946C-7A57-367658B8906F}"/>
          </ac:spMkLst>
        </pc:spChg>
        <pc:spChg chg="add del mod">
          <ac:chgData name="Tarlan Aghayev" userId="da6ce445de4c2ee1" providerId="LiveId" clId="{5799D50A-D4BB-40C1-8A0D-C9E3F87D0362}" dt="2024-06-11T19:38:05.370" v="270" actId="22"/>
          <ac:spMkLst>
            <pc:docMk/>
            <pc:sldMk cId="1797672317" sldId="270"/>
            <ac:spMk id="6" creationId="{755D36A9-620B-755A-68B4-5E1127DF544A}"/>
          </ac:spMkLst>
        </pc:spChg>
        <pc:spChg chg="add del mod">
          <ac:chgData name="Tarlan Aghayev" userId="da6ce445de4c2ee1" providerId="LiveId" clId="{5799D50A-D4BB-40C1-8A0D-C9E3F87D0362}" dt="2024-06-11T19:41:37.236" v="288" actId="22"/>
          <ac:spMkLst>
            <pc:docMk/>
            <pc:sldMk cId="1797672317" sldId="270"/>
            <ac:spMk id="16" creationId="{D29D8BFA-B5CC-1360-5B2C-8A00A32360AB}"/>
          </ac:spMkLst>
        </pc:spChg>
        <pc:spChg chg="add del mod">
          <ac:chgData name="Tarlan Aghayev" userId="da6ce445de4c2ee1" providerId="LiveId" clId="{5799D50A-D4BB-40C1-8A0D-C9E3F87D0362}" dt="2024-06-11T19:45:01.903" v="354"/>
          <ac:spMkLst>
            <pc:docMk/>
            <pc:sldMk cId="1797672317" sldId="270"/>
            <ac:spMk id="22" creationId="{7C56EA5F-E3CF-FE4D-B58E-64AEDB4C9F5D}"/>
          </ac:spMkLst>
        </pc:spChg>
        <pc:spChg chg="add del mod">
          <ac:chgData name="Tarlan Aghayev" userId="da6ce445de4c2ee1" providerId="LiveId" clId="{5799D50A-D4BB-40C1-8A0D-C9E3F87D0362}" dt="2024-06-11T19:46:09.474" v="357" actId="22"/>
          <ac:spMkLst>
            <pc:docMk/>
            <pc:sldMk cId="1797672317" sldId="270"/>
            <ac:spMk id="25" creationId="{2219A83C-0FF1-8D06-7F39-891B0C90F178}"/>
          </ac:spMkLst>
        </pc:spChg>
        <pc:picChg chg="add mod">
          <ac:chgData name="Tarlan Aghayev" userId="da6ce445de4c2ee1" providerId="LiveId" clId="{5799D50A-D4BB-40C1-8A0D-C9E3F87D0362}" dt="2024-06-11T19:37:25.700" v="269"/>
          <ac:picMkLst>
            <pc:docMk/>
            <pc:sldMk cId="1797672317" sldId="270"/>
            <ac:picMk id="8" creationId="{7BBF0E86-5DD4-4CCB-26B4-A0EB3F396731}"/>
          </ac:picMkLst>
        </pc:picChg>
        <pc:picChg chg="add del mod ord">
          <ac:chgData name="Tarlan Aghayev" userId="da6ce445de4c2ee1" providerId="LiveId" clId="{5799D50A-D4BB-40C1-8A0D-C9E3F87D0362}" dt="2024-06-11T19:46:01.161" v="356" actId="478"/>
          <ac:picMkLst>
            <pc:docMk/>
            <pc:sldMk cId="1797672317" sldId="270"/>
            <ac:picMk id="10" creationId="{EB8434C4-3877-4C04-5EA7-62691AC39897}"/>
          </ac:picMkLst>
        </pc:picChg>
        <pc:picChg chg="del">
          <ac:chgData name="Tarlan Aghayev" userId="da6ce445de4c2ee1" providerId="LiveId" clId="{5799D50A-D4BB-40C1-8A0D-C9E3F87D0362}" dt="2024-06-11T19:40:34.402" v="287" actId="21"/>
          <ac:picMkLst>
            <pc:docMk/>
            <pc:sldMk cId="1797672317" sldId="270"/>
            <ac:picMk id="11" creationId="{D820945C-15D8-CBE2-0E27-70A6DBCFA7FC}"/>
          </ac:picMkLst>
        </pc:picChg>
        <pc:picChg chg="add del mod">
          <ac:chgData name="Tarlan Aghayev" userId="da6ce445de4c2ee1" providerId="LiveId" clId="{5799D50A-D4BB-40C1-8A0D-C9E3F87D0362}" dt="2024-06-11T19:42:12.375" v="290" actId="21"/>
          <ac:picMkLst>
            <pc:docMk/>
            <pc:sldMk cId="1797672317" sldId="270"/>
            <ac:picMk id="13" creationId="{A00D7593-3CAB-FC87-7B0D-322F689B3C60}"/>
          </ac:picMkLst>
        </pc:picChg>
        <pc:picChg chg="del">
          <ac:chgData name="Tarlan Aghayev" userId="da6ce445de4c2ee1" providerId="LiveId" clId="{5799D50A-D4BB-40C1-8A0D-C9E3F87D0362}" dt="2024-06-11T19:36:58.625" v="267" actId="478"/>
          <ac:picMkLst>
            <pc:docMk/>
            <pc:sldMk cId="1797672317" sldId="270"/>
            <ac:picMk id="15" creationId="{9D012541-AFD3-300C-2A05-C56228FE1894}"/>
          </ac:picMkLst>
        </pc:picChg>
        <pc:picChg chg="mod">
          <ac:chgData name="Tarlan Aghayev" userId="da6ce445de4c2ee1" providerId="LiveId" clId="{5799D50A-D4BB-40C1-8A0D-C9E3F87D0362}" dt="2024-06-11T19:39:32.707" v="276" actId="1076"/>
          <ac:picMkLst>
            <pc:docMk/>
            <pc:sldMk cId="1797672317" sldId="270"/>
            <ac:picMk id="17" creationId="{DBCE127D-5EFB-DAB0-0582-F48CBEF6EC97}"/>
          </ac:picMkLst>
        </pc:picChg>
        <pc:picChg chg="mod">
          <ac:chgData name="Tarlan Aghayev" userId="da6ce445de4c2ee1" providerId="LiveId" clId="{5799D50A-D4BB-40C1-8A0D-C9E3F87D0362}" dt="2024-06-11T19:39:52.343" v="279" actId="1076"/>
          <ac:picMkLst>
            <pc:docMk/>
            <pc:sldMk cId="1797672317" sldId="270"/>
            <ac:picMk id="19" creationId="{5F72707B-A9E8-5B86-4D06-EE1E2F5C7C53}"/>
          </ac:picMkLst>
        </pc:picChg>
        <pc:picChg chg="add del mod ord">
          <ac:chgData name="Tarlan Aghayev" userId="da6ce445de4c2ee1" providerId="LiveId" clId="{5799D50A-D4BB-40C1-8A0D-C9E3F87D0362}" dt="2024-06-11T19:44:56.546" v="353" actId="478"/>
          <ac:picMkLst>
            <pc:docMk/>
            <pc:sldMk cId="1797672317" sldId="270"/>
            <ac:picMk id="20" creationId="{6F0A65C9-2CCE-0C81-DFC3-899317ACF640}"/>
          </ac:picMkLst>
        </pc:picChg>
        <pc:picChg chg="add mod">
          <ac:chgData name="Tarlan Aghayev" userId="da6ce445de4c2ee1" providerId="LiveId" clId="{5799D50A-D4BB-40C1-8A0D-C9E3F87D0362}" dt="2024-06-11T19:45:05.675" v="355" actId="14100"/>
          <ac:picMkLst>
            <pc:docMk/>
            <pc:sldMk cId="1797672317" sldId="270"/>
            <ac:picMk id="23" creationId="{9C15159C-FFBF-4D25-7C14-BBFADB3994BC}"/>
          </ac:picMkLst>
        </pc:picChg>
        <pc:picChg chg="add mod ord">
          <ac:chgData name="Tarlan Aghayev" userId="da6ce445de4c2ee1" providerId="LiveId" clId="{5799D50A-D4BB-40C1-8A0D-C9E3F87D0362}" dt="2024-06-11T19:46:09.474" v="357" actId="22"/>
          <ac:picMkLst>
            <pc:docMk/>
            <pc:sldMk cId="1797672317" sldId="270"/>
            <ac:picMk id="27" creationId="{398CB51F-7191-55C0-DC52-DB24AFD1AD76}"/>
          </ac:picMkLst>
        </pc:picChg>
      </pc:sldChg>
      <pc:sldChg chg="addSp delSp modSp add mod">
        <pc:chgData name="Tarlan Aghayev" userId="da6ce445de4c2ee1" providerId="LiveId" clId="{5799D50A-D4BB-40C1-8A0D-C9E3F87D0362}" dt="2024-06-11T19:47:33.606" v="361" actId="22"/>
        <pc:sldMkLst>
          <pc:docMk/>
          <pc:sldMk cId="179855361" sldId="271"/>
        </pc:sldMkLst>
        <pc:spChg chg="add del mod">
          <ac:chgData name="Tarlan Aghayev" userId="da6ce445de4c2ee1" providerId="LiveId" clId="{5799D50A-D4BB-40C1-8A0D-C9E3F87D0362}" dt="2024-06-11T19:47:33.606" v="361" actId="22"/>
          <ac:spMkLst>
            <pc:docMk/>
            <pc:sldMk cId="179855361" sldId="271"/>
            <ac:spMk id="6" creationId="{6A6CFE9F-437C-35D9-ACCF-5479F8A42BD1}"/>
          </ac:spMkLst>
        </pc:spChg>
        <pc:spChg chg="add del mod">
          <ac:chgData name="Tarlan Aghayev" userId="da6ce445de4c2ee1" providerId="LiveId" clId="{5799D50A-D4BB-40C1-8A0D-C9E3F87D0362}" dt="2024-06-11T19:46:49.011" v="358"/>
          <ac:spMkLst>
            <pc:docMk/>
            <pc:sldMk cId="179855361" sldId="271"/>
            <ac:spMk id="9" creationId="{48A89930-E156-1B87-AE63-D1FBD896AEB3}"/>
          </ac:spMkLst>
        </pc:spChg>
        <pc:picChg chg="del">
          <ac:chgData name="Tarlan Aghayev" userId="da6ce445de4c2ee1" providerId="LiveId" clId="{5799D50A-D4BB-40C1-8A0D-C9E3F87D0362}" dt="2024-06-11T19:43:41.424" v="348" actId="21"/>
          <ac:picMkLst>
            <pc:docMk/>
            <pc:sldMk cId="179855361" sldId="271"/>
            <ac:picMk id="10" creationId="{EB8434C4-3877-4C04-5EA7-62691AC39897}"/>
          </ac:picMkLst>
        </pc:picChg>
        <pc:picChg chg="add mod">
          <ac:chgData name="Tarlan Aghayev" userId="da6ce445de4c2ee1" providerId="LiveId" clId="{5799D50A-D4BB-40C1-8A0D-C9E3F87D0362}" dt="2024-06-11T19:46:58.447" v="360" actId="14100"/>
          <ac:picMkLst>
            <pc:docMk/>
            <pc:sldMk cId="179855361" sldId="271"/>
            <ac:picMk id="11" creationId="{FBCB9E5A-1555-121D-8C42-046A307E71C1}"/>
          </ac:picMkLst>
        </pc:picChg>
        <pc:picChg chg="del mod">
          <ac:chgData name="Tarlan Aghayev" userId="da6ce445de4c2ee1" providerId="LiveId" clId="{5799D50A-D4BB-40C1-8A0D-C9E3F87D0362}" dt="2024-06-11T19:44:05.349" v="352" actId="21"/>
          <ac:picMkLst>
            <pc:docMk/>
            <pc:sldMk cId="179855361" sldId="271"/>
            <ac:picMk id="13" creationId="{A00D7593-3CAB-FC87-7B0D-322F689B3C60}"/>
          </ac:picMkLst>
        </pc:picChg>
        <pc:picChg chg="add mod ord">
          <ac:chgData name="Tarlan Aghayev" userId="da6ce445de4c2ee1" providerId="LiveId" clId="{5799D50A-D4BB-40C1-8A0D-C9E3F87D0362}" dt="2024-06-11T19:47:33.606" v="361" actId="22"/>
          <ac:picMkLst>
            <pc:docMk/>
            <pc:sldMk cId="179855361" sldId="271"/>
            <ac:picMk id="14" creationId="{A2FE36BA-4A83-8675-8394-1E03AD2D16E3}"/>
          </ac:picMkLst>
        </pc:picChg>
        <pc:picChg chg="del">
          <ac:chgData name="Tarlan Aghayev" userId="da6ce445de4c2ee1" providerId="LiveId" clId="{5799D50A-D4BB-40C1-8A0D-C9E3F87D0362}" dt="2024-06-11T19:43:44.331" v="349" actId="21"/>
          <ac:picMkLst>
            <pc:docMk/>
            <pc:sldMk cId="179855361" sldId="271"/>
            <ac:picMk id="20" creationId="{6F0A65C9-2CCE-0C81-DFC3-899317ACF640}"/>
          </ac:picMkLst>
        </pc:picChg>
      </pc:sldChg>
      <pc:sldChg chg="addSp delSp modSp add mod">
        <pc:chgData name="Tarlan Aghayev" userId="da6ce445de4c2ee1" providerId="LiveId" clId="{5799D50A-D4BB-40C1-8A0D-C9E3F87D0362}" dt="2024-06-11T19:57:53.820" v="375" actId="14100"/>
        <pc:sldMkLst>
          <pc:docMk/>
          <pc:sldMk cId="3069651221" sldId="272"/>
        </pc:sldMkLst>
        <pc:spChg chg="add del mod">
          <ac:chgData name="Tarlan Aghayev" userId="da6ce445de4c2ee1" providerId="LiveId" clId="{5799D50A-D4BB-40C1-8A0D-C9E3F87D0362}" dt="2024-06-11T19:57:11.269" v="370" actId="22"/>
          <ac:spMkLst>
            <pc:docMk/>
            <pc:sldMk cId="3069651221" sldId="272"/>
            <ac:spMk id="6" creationId="{0FE8C642-0EED-33AB-9FCF-F72B50146E52}"/>
          </ac:spMkLst>
        </pc:spChg>
        <pc:spChg chg="add del mod">
          <ac:chgData name="Tarlan Aghayev" userId="da6ce445de4c2ee1" providerId="LiveId" clId="{5799D50A-D4BB-40C1-8A0D-C9E3F87D0362}" dt="2024-06-11T19:56:02.462" v="367"/>
          <ac:spMkLst>
            <pc:docMk/>
            <pc:sldMk cId="3069651221" sldId="272"/>
            <ac:spMk id="9" creationId="{F835B8E3-23DE-8517-487A-3E5F5633E809}"/>
          </ac:spMkLst>
        </pc:spChg>
        <pc:spChg chg="add del mod">
          <ac:chgData name="Tarlan Aghayev" userId="da6ce445de4c2ee1" providerId="LiveId" clId="{5799D50A-D4BB-40C1-8A0D-C9E3F87D0362}" dt="2024-06-11T19:57:41.048" v="372"/>
          <ac:spMkLst>
            <pc:docMk/>
            <pc:sldMk cId="3069651221" sldId="272"/>
            <ac:spMk id="18" creationId="{A3B944AA-FA67-E2F3-6A9A-F8C89C727A62}"/>
          </ac:spMkLst>
        </pc:spChg>
        <pc:picChg chg="add mod">
          <ac:chgData name="Tarlan Aghayev" userId="da6ce445de4c2ee1" providerId="LiveId" clId="{5799D50A-D4BB-40C1-8A0D-C9E3F87D0362}" dt="2024-06-11T19:55:46.095" v="366"/>
          <ac:picMkLst>
            <pc:docMk/>
            <pc:sldMk cId="3069651221" sldId="272"/>
            <ac:picMk id="10" creationId="{668C4164-20C3-2A81-0C9E-1E3E436C4664}"/>
          </ac:picMkLst>
        </pc:picChg>
        <pc:picChg chg="del">
          <ac:chgData name="Tarlan Aghayev" userId="da6ce445de4c2ee1" providerId="LiveId" clId="{5799D50A-D4BB-40C1-8A0D-C9E3F87D0362}" dt="2024-06-11T19:55:40.648" v="364" actId="21"/>
          <ac:picMkLst>
            <pc:docMk/>
            <pc:sldMk cId="3069651221" sldId="272"/>
            <ac:picMk id="11" creationId="{FBCB9E5A-1555-121D-8C42-046A307E71C1}"/>
          </ac:picMkLst>
        </pc:picChg>
        <pc:picChg chg="add del mod">
          <ac:chgData name="Tarlan Aghayev" userId="da6ce445de4c2ee1" providerId="LiveId" clId="{5799D50A-D4BB-40C1-8A0D-C9E3F87D0362}" dt="2024-06-11T19:57:14.734" v="371" actId="478"/>
          <ac:picMkLst>
            <pc:docMk/>
            <pc:sldMk cId="3069651221" sldId="272"/>
            <ac:picMk id="12" creationId="{D82B2623-4788-22B2-B4B5-74848E1E9913}"/>
          </ac:picMkLst>
        </pc:picChg>
        <pc:picChg chg="del">
          <ac:chgData name="Tarlan Aghayev" userId="da6ce445de4c2ee1" providerId="LiveId" clId="{5799D50A-D4BB-40C1-8A0D-C9E3F87D0362}" dt="2024-06-11T19:55:37.431" v="363" actId="21"/>
          <ac:picMkLst>
            <pc:docMk/>
            <pc:sldMk cId="3069651221" sldId="272"/>
            <ac:picMk id="14" creationId="{A2FE36BA-4A83-8675-8394-1E03AD2D16E3}"/>
          </ac:picMkLst>
        </pc:picChg>
        <pc:picChg chg="add mod ord">
          <ac:chgData name="Tarlan Aghayev" userId="da6ce445de4c2ee1" providerId="LiveId" clId="{5799D50A-D4BB-40C1-8A0D-C9E3F87D0362}" dt="2024-06-11T19:57:50.669" v="374" actId="14100"/>
          <ac:picMkLst>
            <pc:docMk/>
            <pc:sldMk cId="3069651221" sldId="272"/>
            <ac:picMk id="15" creationId="{12E05FE3-F8C8-72D9-0ED8-758FDE841F32}"/>
          </ac:picMkLst>
        </pc:picChg>
        <pc:picChg chg="add mod">
          <ac:chgData name="Tarlan Aghayev" userId="da6ce445de4c2ee1" providerId="LiveId" clId="{5799D50A-D4BB-40C1-8A0D-C9E3F87D0362}" dt="2024-06-11T19:57:53.820" v="375" actId="14100"/>
          <ac:picMkLst>
            <pc:docMk/>
            <pc:sldMk cId="3069651221" sldId="272"/>
            <ac:picMk id="20" creationId="{83FE4BD1-9C08-E300-7215-752E9F4F377C}"/>
          </ac:picMkLst>
        </pc:picChg>
      </pc:sldChg>
      <pc:sldChg chg="addSp delSp modSp add mod">
        <pc:chgData name="Tarlan Aghayev" userId="da6ce445de4c2ee1" providerId="LiveId" clId="{5799D50A-D4BB-40C1-8A0D-C9E3F87D0362}" dt="2024-06-11T20:03:10.769" v="447" actId="14100"/>
        <pc:sldMkLst>
          <pc:docMk/>
          <pc:sldMk cId="1472838854" sldId="273"/>
        </pc:sldMkLst>
        <pc:spChg chg="add del mod">
          <ac:chgData name="Tarlan Aghayev" userId="da6ce445de4c2ee1" providerId="LiveId" clId="{5799D50A-D4BB-40C1-8A0D-C9E3F87D0362}" dt="2024-06-11T20:02:17.552" v="442"/>
          <ac:spMkLst>
            <pc:docMk/>
            <pc:sldMk cId="1472838854" sldId="273"/>
            <ac:spMk id="6" creationId="{62FB76CB-8B9A-2B96-4818-1F41A6872B31}"/>
          </ac:spMkLst>
        </pc:spChg>
        <pc:spChg chg="add del mod">
          <ac:chgData name="Tarlan Aghayev" userId="da6ce445de4c2ee1" providerId="LiveId" clId="{5799D50A-D4BB-40C1-8A0D-C9E3F87D0362}" dt="2024-06-11T20:03:07.427" v="446" actId="22"/>
          <ac:spMkLst>
            <pc:docMk/>
            <pc:sldMk cId="1472838854" sldId="273"/>
            <ac:spMk id="10" creationId="{E35B351B-91B3-68A2-AD1D-53D9E1067E7B}"/>
          </ac:spMkLst>
        </pc:spChg>
        <pc:picChg chg="add mod">
          <ac:chgData name="Tarlan Aghayev" userId="da6ce445de4c2ee1" providerId="LiveId" clId="{5799D50A-D4BB-40C1-8A0D-C9E3F87D0362}" dt="2024-06-11T20:02:23.821" v="444" actId="14100"/>
          <ac:picMkLst>
            <pc:docMk/>
            <pc:sldMk cId="1472838854" sldId="273"/>
            <ac:picMk id="8" creationId="{7E5946C5-2475-483E-9E6C-8A182D14E32F}"/>
          </ac:picMkLst>
        </pc:picChg>
        <pc:picChg chg="add mod ord">
          <ac:chgData name="Tarlan Aghayev" userId="da6ce445de4c2ee1" providerId="LiveId" clId="{5799D50A-D4BB-40C1-8A0D-C9E3F87D0362}" dt="2024-06-11T20:03:10.769" v="447" actId="14100"/>
          <ac:picMkLst>
            <pc:docMk/>
            <pc:sldMk cId="1472838854" sldId="273"/>
            <ac:picMk id="12" creationId="{583D0A3F-0746-4755-861C-5A920AE685C3}"/>
          </ac:picMkLst>
        </pc:picChg>
        <pc:picChg chg="del">
          <ac:chgData name="Tarlan Aghayev" userId="da6ce445de4c2ee1" providerId="LiveId" clId="{5799D50A-D4BB-40C1-8A0D-C9E3F87D0362}" dt="2024-06-11T20:03:03.615" v="445" actId="478"/>
          <ac:picMkLst>
            <pc:docMk/>
            <pc:sldMk cId="1472838854" sldId="273"/>
            <ac:picMk id="15" creationId="{12E05FE3-F8C8-72D9-0ED8-758FDE841F32}"/>
          </ac:picMkLst>
        </pc:picChg>
        <pc:picChg chg="del">
          <ac:chgData name="Tarlan Aghayev" userId="da6ce445de4c2ee1" providerId="LiveId" clId="{5799D50A-D4BB-40C1-8A0D-C9E3F87D0362}" dt="2024-06-11T20:02:13.057" v="441" actId="478"/>
          <ac:picMkLst>
            <pc:docMk/>
            <pc:sldMk cId="1472838854" sldId="273"/>
            <ac:picMk id="20" creationId="{83FE4BD1-9C08-E300-7215-752E9F4F377C}"/>
          </ac:picMkLst>
        </pc:picChg>
      </pc:sldChg>
      <pc:sldChg chg="addSp delSp modSp add mod">
        <pc:chgData name="Tarlan Aghayev" userId="da6ce445de4c2ee1" providerId="LiveId" clId="{5799D50A-D4BB-40C1-8A0D-C9E3F87D0362}" dt="2024-06-11T20:28:40.624" v="594" actId="22"/>
        <pc:sldMkLst>
          <pc:docMk/>
          <pc:sldMk cId="4023887771" sldId="274"/>
        </pc:sldMkLst>
        <pc:spChg chg="mod">
          <ac:chgData name="Tarlan Aghayev" userId="da6ce445de4c2ee1" providerId="LiveId" clId="{5799D50A-D4BB-40C1-8A0D-C9E3F87D0362}" dt="2024-06-11T20:18:40.613" v="592" actId="20577"/>
          <ac:spMkLst>
            <pc:docMk/>
            <pc:sldMk cId="4023887771" sldId="274"/>
            <ac:spMk id="2" creationId="{32C432B7-0A6C-2C12-77FA-7B714600B30E}"/>
          </ac:spMkLst>
        </pc:spChg>
        <pc:spChg chg="add del mod">
          <ac:chgData name="Tarlan Aghayev" userId="da6ce445de4c2ee1" providerId="LiveId" clId="{5799D50A-D4BB-40C1-8A0D-C9E3F87D0362}" dt="2024-06-11T20:04:34.177" v="450"/>
          <ac:spMkLst>
            <pc:docMk/>
            <pc:sldMk cId="4023887771" sldId="274"/>
            <ac:spMk id="6" creationId="{D9FF6591-0DC4-9F72-1469-108309FD9D42}"/>
          </ac:spMkLst>
        </pc:spChg>
        <pc:spChg chg="add del mod">
          <ac:chgData name="Tarlan Aghayev" userId="da6ce445de4c2ee1" providerId="LiveId" clId="{5799D50A-D4BB-40C1-8A0D-C9E3F87D0362}" dt="2024-06-11T20:14:55.989" v="539" actId="22"/>
          <ac:spMkLst>
            <pc:docMk/>
            <pc:sldMk cId="4023887771" sldId="274"/>
            <ac:spMk id="11" creationId="{3B4B5B42-1977-A9CF-79B6-D5515D9BE7BE}"/>
          </ac:spMkLst>
        </pc:spChg>
        <pc:spChg chg="add del mod">
          <ac:chgData name="Tarlan Aghayev" userId="da6ce445de4c2ee1" providerId="LiveId" clId="{5799D50A-D4BB-40C1-8A0D-C9E3F87D0362}" dt="2024-06-11T20:16:15.428" v="545" actId="22"/>
          <ac:spMkLst>
            <pc:docMk/>
            <pc:sldMk cId="4023887771" sldId="274"/>
            <ac:spMk id="20" creationId="{0BBF8511-EA12-F13B-4205-BB047A9DCC9D}"/>
          </ac:spMkLst>
        </pc:spChg>
        <pc:picChg chg="add del">
          <ac:chgData name="Tarlan Aghayev" userId="da6ce445de4c2ee1" providerId="LiveId" clId="{5799D50A-D4BB-40C1-8A0D-C9E3F87D0362}" dt="2024-06-11T20:28:40.624" v="594" actId="22"/>
          <ac:picMkLst>
            <pc:docMk/>
            <pc:sldMk cId="4023887771" sldId="274"/>
            <ac:picMk id="6" creationId="{97FEBF26-E3EE-58DD-C433-946C880A8D45}"/>
          </ac:picMkLst>
        </pc:picChg>
        <pc:picChg chg="del">
          <ac:chgData name="Tarlan Aghayev" userId="da6ce445de4c2ee1" providerId="LiveId" clId="{5799D50A-D4BB-40C1-8A0D-C9E3F87D0362}" dt="2024-06-11T20:04:31.410" v="449" actId="478"/>
          <ac:picMkLst>
            <pc:docMk/>
            <pc:sldMk cId="4023887771" sldId="274"/>
            <ac:picMk id="8" creationId="{7E5946C5-2475-483E-9E6C-8A182D14E32F}"/>
          </ac:picMkLst>
        </pc:picChg>
        <pc:picChg chg="add del mod">
          <ac:chgData name="Tarlan Aghayev" userId="da6ce445de4c2ee1" providerId="LiveId" clId="{5799D50A-D4BB-40C1-8A0D-C9E3F87D0362}" dt="2024-06-11T20:14:53.187" v="538" actId="478"/>
          <ac:picMkLst>
            <pc:docMk/>
            <pc:sldMk cId="4023887771" sldId="274"/>
            <ac:picMk id="9" creationId="{CAEA92B0-6795-0A08-7122-EA4032178B72}"/>
          </ac:picMkLst>
        </pc:picChg>
        <pc:picChg chg="del">
          <ac:chgData name="Tarlan Aghayev" userId="da6ce445de4c2ee1" providerId="LiveId" clId="{5799D50A-D4BB-40C1-8A0D-C9E3F87D0362}" dt="2024-06-11T20:16:08.144" v="543" actId="478"/>
          <ac:picMkLst>
            <pc:docMk/>
            <pc:sldMk cId="4023887771" sldId="274"/>
            <ac:picMk id="12" creationId="{583D0A3F-0746-4755-861C-5A920AE685C3}"/>
          </ac:picMkLst>
        </pc:picChg>
        <pc:picChg chg="add mod ord">
          <ac:chgData name="Tarlan Aghayev" userId="da6ce445de4c2ee1" providerId="LiveId" clId="{5799D50A-D4BB-40C1-8A0D-C9E3F87D0362}" dt="2024-06-11T20:15:04.098" v="541" actId="14100"/>
          <ac:picMkLst>
            <pc:docMk/>
            <pc:sldMk cId="4023887771" sldId="274"/>
            <ac:picMk id="14" creationId="{8C928C7D-B1DB-8169-1ED3-062E9946ACB7}"/>
          </ac:picMkLst>
        </pc:picChg>
        <pc:picChg chg="add del">
          <ac:chgData name="Tarlan Aghayev" userId="da6ce445de4c2ee1" providerId="LiveId" clId="{5799D50A-D4BB-40C1-8A0D-C9E3F87D0362}" dt="2024-06-11T20:16:12.449" v="544" actId="478"/>
          <ac:picMkLst>
            <pc:docMk/>
            <pc:sldMk cId="4023887771" sldId="274"/>
            <ac:picMk id="16" creationId="{CEEAE82C-C0D6-298E-1F21-6C8DF4651A6C}"/>
          </ac:picMkLst>
        </pc:picChg>
        <pc:picChg chg="add mod ord">
          <ac:chgData name="Tarlan Aghayev" userId="da6ce445de4c2ee1" providerId="LiveId" clId="{5799D50A-D4BB-40C1-8A0D-C9E3F87D0362}" dt="2024-06-11T20:16:35.067" v="549" actId="14100"/>
          <ac:picMkLst>
            <pc:docMk/>
            <pc:sldMk cId="4023887771" sldId="274"/>
            <ac:picMk id="22" creationId="{36A21966-8FA0-6F87-E2F5-F0C34B01F9F7}"/>
          </ac:picMkLst>
        </pc:picChg>
      </pc:sldChg>
      <pc:sldChg chg="addSp delSp modSp add mod">
        <pc:chgData name="Tarlan Aghayev" userId="da6ce445de4c2ee1" providerId="LiveId" clId="{5799D50A-D4BB-40C1-8A0D-C9E3F87D0362}" dt="2024-06-11T20:29:47.262" v="605" actId="14100"/>
        <pc:sldMkLst>
          <pc:docMk/>
          <pc:sldMk cId="3470186783" sldId="275"/>
        </pc:sldMkLst>
        <pc:spChg chg="add del mod">
          <ac:chgData name="Tarlan Aghayev" userId="da6ce445de4c2ee1" providerId="LiveId" clId="{5799D50A-D4BB-40C1-8A0D-C9E3F87D0362}" dt="2024-06-11T20:28:58.890" v="597" actId="22"/>
          <ac:spMkLst>
            <pc:docMk/>
            <pc:sldMk cId="3470186783" sldId="275"/>
            <ac:spMk id="6" creationId="{9615650F-7808-BC3F-C97D-16258F1DE46A}"/>
          </ac:spMkLst>
        </pc:spChg>
        <pc:spChg chg="add del mod">
          <ac:chgData name="Tarlan Aghayev" userId="da6ce445de4c2ee1" providerId="LiveId" clId="{5799D50A-D4BB-40C1-8A0D-C9E3F87D0362}" dt="2024-06-11T20:29:38.111" v="602" actId="22"/>
          <ac:spMkLst>
            <pc:docMk/>
            <pc:sldMk cId="3470186783" sldId="275"/>
            <ac:spMk id="11" creationId="{90A1D9EE-8515-188D-3B3B-446CFE18D73B}"/>
          </ac:spMkLst>
        </pc:spChg>
        <pc:picChg chg="add mod ord">
          <ac:chgData name="Tarlan Aghayev" userId="da6ce445de4c2ee1" providerId="LiveId" clId="{5799D50A-D4BB-40C1-8A0D-C9E3F87D0362}" dt="2024-06-11T20:29:08.139" v="600" actId="14100"/>
          <ac:picMkLst>
            <pc:docMk/>
            <pc:sldMk cId="3470186783" sldId="275"/>
            <ac:picMk id="9" creationId="{2CF813AF-198F-980A-EA7B-C503D3F11510}"/>
          </ac:picMkLst>
        </pc:picChg>
        <pc:picChg chg="add mod ord">
          <ac:chgData name="Tarlan Aghayev" userId="da6ce445de4c2ee1" providerId="LiveId" clId="{5799D50A-D4BB-40C1-8A0D-C9E3F87D0362}" dt="2024-06-11T20:29:47.262" v="605" actId="14100"/>
          <ac:picMkLst>
            <pc:docMk/>
            <pc:sldMk cId="3470186783" sldId="275"/>
            <ac:picMk id="13" creationId="{A48AE084-8BED-1111-B4A3-51A47CCB80DC}"/>
          </ac:picMkLst>
        </pc:picChg>
        <pc:picChg chg="del">
          <ac:chgData name="Tarlan Aghayev" userId="da6ce445de4c2ee1" providerId="LiveId" clId="{5799D50A-D4BB-40C1-8A0D-C9E3F87D0362}" dt="2024-06-11T20:28:56.106" v="596" actId="478"/>
          <ac:picMkLst>
            <pc:docMk/>
            <pc:sldMk cId="3470186783" sldId="275"/>
            <ac:picMk id="14" creationId="{8C928C7D-B1DB-8169-1ED3-062E9946ACB7}"/>
          </ac:picMkLst>
        </pc:picChg>
        <pc:picChg chg="del">
          <ac:chgData name="Tarlan Aghayev" userId="da6ce445de4c2ee1" providerId="LiveId" clId="{5799D50A-D4BB-40C1-8A0D-C9E3F87D0362}" dt="2024-06-11T20:29:35.551" v="601" actId="478"/>
          <ac:picMkLst>
            <pc:docMk/>
            <pc:sldMk cId="3470186783" sldId="275"/>
            <ac:picMk id="22" creationId="{36A21966-8FA0-6F87-E2F5-F0C34B01F9F7}"/>
          </ac:picMkLst>
        </pc:picChg>
      </pc:sldChg>
      <pc:sldChg chg="addSp delSp modSp add mod">
        <pc:chgData name="Tarlan Aghayev" userId="da6ce445de4c2ee1" providerId="LiveId" clId="{5799D50A-D4BB-40C1-8A0D-C9E3F87D0362}" dt="2024-06-11T20:32:46.568" v="614" actId="14100"/>
        <pc:sldMkLst>
          <pc:docMk/>
          <pc:sldMk cId="3204497295" sldId="276"/>
        </pc:sldMkLst>
        <pc:spChg chg="add del mod">
          <ac:chgData name="Tarlan Aghayev" userId="da6ce445de4c2ee1" providerId="LiveId" clId="{5799D50A-D4BB-40C1-8A0D-C9E3F87D0362}" dt="2024-06-11T20:31:33.476" v="608" actId="22"/>
          <ac:spMkLst>
            <pc:docMk/>
            <pc:sldMk cId="3204497295" sldId="276"/>
            <ac:spMk id="6" creationId="{765AB565-A754-FCC8-A3E3-8869DEA168D4}"/>
          </ac:spMkLst>
        </pc:spChg>
        <pc:spChg chg="add del mod">
          <ac:chgData name="Tarlan Aghayev" userId="da6ce445de4c2ee1" providerId="LiveId" clId="{5799D50A-D4BB-40C1-8A0D-C9E3F87D0362}" dt="2024-06-11T20:32:35.932" v="611" actId="22"/>
          <ac:spMkLst>
            <pc:docMk/>
            <pc:sldMk cId="3204497295" sldId="276"/>
            <ac:spMk id="12" creationId="{011091A1-50ED-D0BB-12E3-A89E6E3C8F44}"/>
          </ac:spMkLst>
        </pc:spChg>
        <pc:picChg chg="del">
          <ac:chgData name="Tarlan Aghayev" userId="da6ce445de4c2ee1" providerId="LiveId" clId="{5799D50A-D4BB-40C1-8A0D-C9E3F87D0362}" dt="2024-06-11T20:31:39.562" v="610" actId="478"/>
          <ac:picMkLst>
            <pc:docMk/>
            <pc:sldMk cId="3204497295" sldId="276"/>
            <ac:picMk id="9" creationId="{2CF813AF-198F-980A-EA7B-C503D3F11510}"/>
          </ac:picMkLst>
        </pc:picChg>
        <pc:picChg chg="add mod ord">
          <ac:chgData name="Tarlan Aghayev" userId="da6ce445de4c2ee1" providerId="LiveId" clId="{5799D50A-D4BB-40C1-8A0D-C9E3F87D0362}" dt="2024-06-11T20:31:36.861" v="609" actId="14100"/>
          <ac:picMkLst>
            <pc:docMk/>
            <pc:sldMk cId="3204497295" sldId="276"/>
            <ac:picMk id="10" creationId="{4EF3AB71-20E9-3AD3-FD32-ABF0331226C1}"/>
          </ac:picMkLst>
        </pc:picChg>
        <pc:picChg chg="del">
          <ac:chgData name="Tarlan Aghayev" userId="da6ce445de4c2ee1" providerId="LiveId" clId="{5799D50A-D4BB-40C1-8A0D-C9E3F87D0362}" dt="2024-06-11T20:31:29.195" v="607" actId="478"/>
          <ac:picMkLst>
            <pc:docMk/>
            <pc:sldMk cId="3204497295" sldId="276"/>
            <ac:picMk id="13" creationId="{A48AE084-8BED-1111-B4A3-51A47CCB80DC}"/>
          </ac:picMkLst>
        </pc:picChg>
        <pc:picChg chg="add mod ord">
          <ac:chgData name="Tarlan Aghayev" userId="da6ce445de4c2ee1" providerId="LiveId" clId="{5799D50A-D4BB-40C1-8A0D-C9E3F87D0362}" dt="2024-06-11T20:32:46.568" v="614" actId="14100"/>
          <ac:picMkLst>
            <pc:docMk/>
            <pc:sldMk cId="3204497295" sldId="276"/>
            <ac:picMk id="15" creationId="{C7280514-6B2D-EC60-52DE-AF59EF5F7C58}"/>
          </ac:picMkLst>
        </pc:picChg>
      </pc:sldChg>
      <pc:sldChg chg="addSp delSp modSp add mod modClrScheme chgLayout">
        <pc:chgData name="Tarlan Aghayev" userId="da6ce445de4c2ee1" providerId="LiveId" clId="{5799D50A-D4BB-40C1-8A0D-C9E3F87D0362}" dt="2024-06-11T20:38:00.745" v="743" actId="14100"/>
        <pc:sldMkLst>
          <pc:docMk/>
          <pc:sldMk cId="1767601383" sldId="277"/>
        </pc:sldMkLst>
        <pc:spChg chg="mod ord">
          <ac:chgData name="Tarlan Aghayev" userId="da6ce445de4c2ee1" providerId="LiveId" clId="{5799D50A-D4BB-40C1-8A0D-C9E3F87D0362}" dt="2024-06-11T20:33:39.938" v="641" actId="14100"/>
          <ac:spMkLst>
            <pc:docMk/>
            <pc:sldMk cId="1767601383" sldId="277"/>
            <ac:spMk id="2" creationId="{32C432B7-0A6C-2C12-77FA-7B714600B30E}"/>
          </ac:spMkLst>
        </pc:spChg>
        <pc:spChg chg="mod ord">
          <ac:chgData name="Tarlan Aghayev" userId="da6ce445de4c2ee1" providerId="LiveId" clId="{5799D50A-D4BB-40C1-8A0D-C9E3F87D0362}" dt="2024-06-11T20:34:09.829" v="667" actId="14100"/>
          <ac:spMkLst>
            <pc:docMk/>
            <pc:sldMk cId="1767601383" sldId="277"/>
            <ac:spMk id="3" creationId="{7B91EF2E-17D9-6908-D543-ED1BE99A6B97}"/>
          </ac:spMkLst>
        </pc:spChg>
        <pc:spChg chg="mod ord">
          <ac:chgData name="Tarlan Aghayev" userId="da6ce445de4c2ee1" providerId="LiveId" clId="{5799D50A-D4BB-40C1-8A0D-C9E3F87D0362}" dt="2024-06-11T20:34:35.329" v="735" actId="20577"/>
          <ac:spMkLst>
            <pc:docMk/>
            <pc:sldMk cId="1767601383" sldId="277"/>
            <ac:spMk id="5" creationId="{1988AC56-BDBA-946C-7A57-367658B8906F}"/>
          </ac:spMkLst>
        </pc:spChg>
        <pc:spChg chg="add del mod ord">
          <ac:chgData name="Tarlan Aghayev" userId="da6ce445de4c2ee1" providerId="LiveId" clId="{5799D50A-D4BB-40C1-8A0D-C9E3F87D0362}" dt="2024-06-11T20:33:33.489" v="640" actId="700"/>
          <ac:spMkLst>
            <pc:docMk/>
            <pc:sldMk cId="1767601383" sldId="277"/>
            <ac:spMk id="6" creationId="{6F8D0D1F-776A-B21A-3BCF-AAC9B9DFDC66}"/>
          </ac:spMkLst>
        </pc:spChg>
        <pc:spChg chg="add del mod">
          <ac:chgData name="Tarlan Aghayev" userId="da6ce445de4c2ee1" providerId="LiveId" clId="{5799D50A-D4BB-40C1-8A0D-C9E3F87D0362}" dt="2024-06-11T20:35:59.308" v="737" actId="22"/>
          <ac:spMkLst>
            <pc:docMk/>
            <pc:sldMk cId="1767601383" sldId="277"/>
            <ac:spMk id="9" creationId="{FA121280-3F37-EFE7-AAE7-E8AAE6FBD2C2}"/>
          </ac:spMkLst>
        </pc:spChg>
        <pc:picChg chg="del">
          <ac:chgData name="Tarlan Aghayev" userId="da6ce445de4c2ee1" providerId="LiveId" clId="{5799D50A-D4BB-40C1-8A0D-C9E3F87D0362}" dt="2024-06-11T20:33:28.811" v="639" actId="478"/>
          <ac:picMkLst>
            <pc:docMk/>
            <pc:sldMk cId="1767601383" sldId="277"/>
            <ac:picMk id="10" creationId="{4EF3AB71-20E9-3AD3-FD32-ABF0331226C1}"/>
          </ac:picMkLst>
        </pc:picChg>
        <pc:picChg chg="add mod ord">
          <ac:chgData name="Tarlan Aghayev" userId="da6ce445de4c2ee1" providerId="LiveId" clId="{5799D50A-D4BB-40C1-8A0D-C9E3F87D0362}" dt="2024-06-11T20:37:55.080" v="741" actId="1076"/>
          <ac:picMkLst>
            <pc:docMk/>
            <pc:sldMk cId="1767601383" sldId="277"/>
            <ac:picMk id="12" creationId="{F706220C-EBB4-BE11-A8B9-908F25FCD649}"/>
          </ac:picMkLst>
        </pc:picChg>
        <pc:picChg chg="add mod">
          <ac:chgData name="Tarlan Aghayev" userId="da6ce445de4c2ee1" providerId="LiveId" clId="{5799D50A-D4BB-40C1-8A0D-C9E3F87D0362}" dt="2024-06-11T20:38:00.745" v="743" actId="14100"/>
          <ac:picMkLst>
            <pc:docMk/>
            <pc:sldMk cId="1767601383" sldId="277"/>
            <ac:picMk id="14" creationId="{8EFAD26E-7710-6DA4-E6D9-75A6BD4BB889}"/>
          </ac:picMkLst>
        </pc:picChg>
        <pc:picChg chg="del mod ord">
          <ac:chgData name="Tarlan Aghayev" userId="da6ce445de4c2ee1" providerId="LiveId" clId="{5799D50A-D4BB-40C1-8A0D-C9E3F87D0362}" dt="2024-06-11T20:35:54.345" v="736" actId="478"/>
          <ac:picMkLst>
            <pc:docMk/>
            <pc:sldMk cId="1767601383" sldId="277"/>
            <ac:picMk id="15" creationId="{C7280514-6B2D-EC60-52DE-AF59EF5F7C58}"/>
          </ac:picMkLst>
        </pc:picChg>
        <pc:picChg chg="del">
          <ac:chgData name="Tarlan Aghayev" userId="da6ce445de4c2ee1" providerId="LiveId" clId="{5799D50A-D4BB-40C1-8A0D-C9E3F87D0362}" dt="2024-06-11T20:33:49.671" v="647" actId="478"/>
          <ac:picMkLst>
            <pc:docMk/>
            <pc:sldMk cId="1767601383" sldId="277"/>
            <ac:picMk id="17" creationId="{DBCE127D-5EFB-DAB0-0582-F48CBEF6EC97}"/>
          </ac:picMkLst>
        </pc:picChg>
        <pc:picChg chg="mod">
          <ac:chgData name="Tarlan Aghayev" userId="da6ce445de4c2ee1" providerId="LiveId" clId="{5799D50A-D4BB-40C1-8A0D-C9E3F87D0362}" dt="2024-06-11T20:34:30.287" v="729" actId="1076"/>
          <ac:picMkLst>
            <pc:docMk/>
            <pc:sldMk cId="1767601383" sldId="277"/>
            <ac:picMk id="19" creationId="{5F72707B-A9E8-5B86-4D06-EE1E2F5C7C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831F-CDAD-8B4A-F85D-44A9CF12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E323-E74A-E5C8-E3BF-B4E5315F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017-6167-A5E5-4B12-778AFF3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AA6-B165-9DBB-6758-EB514A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2B6-BE41-4E66-4AF1-29EEA416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80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57E-3459-56B3-0603-BBDF43B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2B2-5022-0579-BAFC-9B02D2CD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07F8-80CC-A109-A454-22A5190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A8CB-B5AE-EF71-4EB6-51CE7E9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2177-E423-ADD0-1073-F671B67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08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475-3815-2F01-5E2C-EA47FFC6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EF8C-FC2A-6A81-62A9-562F22C0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0B0-1643-BE68-3CB9-EECBBE5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3F2-E747-0DB7-8671-B1CC654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E4B-CEE5-E508-DA9E-03F5299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42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456-9072-F397-FE58-BCB3EB74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9AE-FC24-6D48-B28D-DDE9D3DC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AB7D-44AB-11C5-16AA-7E4E74D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73D-A869-82F7-807C-9058DD4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00A7-348D-C11B-0E8A-5938AD2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1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9DD-1E69-3692-3A70-7551A2C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B698-175C-5EFA-8471-A51C7683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7BD-B638-DB8C-FCDE-3DB129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80F7-A897-9483-20DD-DC42071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7E5-AB91-1C11-3168-743A817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462-5FB2-EFFA-D8E7-7D93F9E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9855-F018-D4F0-62B2-EF913EB9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5A1-F47A-7BBC-383A-FBBDDC2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FA-9FFE-9E7A-91F0-94EF087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712B-EF47-0FB4-B034-14169DB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C624-C6F4-A7DF-266E-9ABFDD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03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1D3-A0EA-2906-E0B1-1F25360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F6A3-5150-A0A1-51D3-6CC7AB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1EBE-3256-610C-0470-437F9DA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9DF-9A77-D911-B0AF-EE86540B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28D-9668-682F-E628-78F23326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22756-C22D-0207-F854-AFAAD0B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E8BB-9538-1402-D91C-C179C40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A5CD1-D976-F120-D4D3-39D5DE8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8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800-8609-CFCA-5155-76DA3BBA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120D-88CB-A96E-F957-9FA15B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5FE8-737E-F171-CF8C-506AB9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956-7EAB-79A8-AEE4-499AC40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8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C03E-636B-6A9F-8F88-96B5BD9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2F541-1AF2-8089-E167-444AAE9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468B-6929-3077-3AEF-73F4536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044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651-2D6D-FE23-79EC-EC580999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D8-02C9-DE98-13C2-69973E0A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0184-B9D3-7EAC-C643-0FDA7C1F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7CD8-3E2F-2D96-6DEF-0BC11FB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FC5-F7C4-811E-1FA1-AEDDDD8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4AAA-A7EF-FC96-D5A1-D095014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55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3C6-16DB-DB79-F8B6-E06B039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2457-205D-E7EA-4761-CA612B12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5C3B-5D18-D906-FD05-5A114DCF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BE29-8BAF-FDDC-8224-E53215D6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71A2-D28E-F2EE-42BB-A855E00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3AB-4E09-F7C5-AEC7-B57659C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52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45EE0-754B-2DCF-16B7-DEED758C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309A-1B8A-0FC2-5347-76B9562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13F-7BD0-DDC3-83D7-03AE5C0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51000-7EF1-AF44-AAD8-9F8A57785F9C}" type="datetimeFigureOut">
              <a:rPr lang="en-PL" smtClean="0"/>
              <a:t>06/12/2024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3E7-468E-73D8-C541-F54D3EA3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1528-5A30-8CA8-0DD0-BE44830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5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7C7-7790-E434-8545-F3A741BF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Reproducible Research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C6C7-1385-49D0-7785-4D2B4BF9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Wojciech Misiura 410579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Tarlan Aghayev 455149 </a:t>
            </a:r>
          </a:p>
        </p:txBody>
      </p:sp>
    </p:spTree>
    <p:extLst>
      <p:ext uri="{BB962C8B-B14F-4D97-AF65-F5344CB8AC3E}">
        <p14:creationId xmlns:p14="http://schemas.microsoft.com/office/powerpoint/2010/main" val="73389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F813AF-198F-980A-EA7B-C503D3F115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96000" y="2355188"/>
            <a:ext cx="5863598" cy="358162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8AE084-8BED-1111-B4A3-51A47CCB8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051719" y="2654710"/>
            <a:ext cx="4893495" cy="2713703"/>
          </a:xfrm>
        </p:spPr>
      </p:pic>
    </p:spTree>
    <p:extLst>
      <p:ext uri="{BB962C8B-B14F-4D97-AF65-F5344CB8AC3E}">
        <p14:creationId xmlns:p14="http://schemas.microsoft.com/office/powerpoint/2010/main" val="34701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F3AB71-20E9-3AD3-FD32-ABF033122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1219" y="2846439"/>
            <a:ext cx="5114925" cy="2739180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280514-6B2D-EC60-52DE-AF59EF5F7C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791546" y="2505075"/>
            <a:ext cx="4903925" cy="3435902"/>
          </a:xfrm>
        </p:spPr>
      </p:pic>
    </p:spTree>
    <p:extLst>
      <p:ext uri="{BB962C8B-B14F-4D97-AF65-F5344CB8AC3E}">
        <p14:creationId xmlns:p14="http://schemas.microsoft.com/office/powerpoint/2010/main" val="320449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Gradient Boosting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10825316" cy="4873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1" y="1219200"/>
            <a:ext cx="10515600" cy="487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             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282" y="1158684"/>
            <a:ext cx="548718" cy="51644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06220C-EBB4-BE11-A8B9-908F25FCD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40373"/>
            <a:ext cx="5204024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FAD26E-7710-6DA4-E6D9-75A6BD4B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15" y="1787514"/>
            <a:ext cx="4483511" cy="49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 library verification as dependency and fixed versions of libraries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nsured data is loaded from UCI repo (original site where dataset was uploaded) instead of Kaggle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the seed</a:t>
            </a:r>
          </a:p>
          <a:p>
            <a:r>
              <a:rPr lang="en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code comments to provide code narration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1509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Project improvements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154974"/>
            <a:ext cx="6521210" cy="4201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Transformed project from Python to R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Trained model on complete dataset instead of 5%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Additional Exploratory Analysis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Fixed the error of balancing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test dataset. Now only train data is balanced,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test data follows the distribution of the original dataset.</a:t>
            </a:r>
          </a:p>
          <a:p>
            <a:r>
              <a:rPr lang="en-PL" dirty="0">
                <a:latin typeface="Arial" panose="020B0604020202020204" pitchFamily="34" charset="0"/>
                <a:cs typeface="Arial" panose="020B0604020202020204" pitchFamily="34" charset="0"/>
              </a:rPr>
              <a:t>Implemented Gradient Boosting machine learning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1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manage to reproduce the project in different code languages, however we achieved different results. </a:t>
            </a:r>
          </a:p>
          <a:p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results from original author not fixing seed used by machine learning functions.</a:t>
            </a:r>
            <a:endParaRPr lang="en-GB" sz="2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L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>
                <a:latin typeface="Arial" panose="020B0604020202020204" pitchFamily="34" charset="0"/>
                <a:cs typeface="Arial" panose="020B0604020202020204" pitchFamily="34" charset="0"/>
              </a:rPr>
              <a:t>AI usage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used following AI tools while building our project:</a:t>
            </a:r>
          </a:p>
          <a:p>
            <a:pPr>
              <a:defRPr/>
            </a:pPr>
            <a:r>
              <a:rPr lang="en-GB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hat GPT 4.0 and 4.0 omni</a:t>
            </a:r>
          </a:p>
          <a:p>
            <a:pPr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Microsoft Copilot for code error resolution.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2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9F503-18C1-2EA9-8D81-E7C786B5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Aim of the project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Verify the reproducibility of the code.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Transform code from original code written in Python to R.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Ensure that the project written in R is reproducible.</a:t>
            </a:r>
          </a:p>
          <a:p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cs typeface="Arial" panose="020B0604020202020204" pitchFamily="34" charset="0"/>
              </a:rPr>
              <a:t>Improve the results</a:t>
            </a:r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0760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080097"/>
            <a:ext cx="5315189" cy="4275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was selected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presented usage of Decision Tree machine learning model on dataset available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was taken from UCI website and represented only selected number of observations – around 11k out of 45k.</a:t>
            </a:r>
          </a:p>
          <a:p>
            <a:pPr mar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core aim is to predict if the customer will subscribe or not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382BF0A-F019-3306-16C5-0C3C06A5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276" y="909081"/>
            <a:ext cx="391791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- Libraries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823912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D012541-AFD3-300C-2A05-C56228FE1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091" y="2610711"/>
            <a:ext cx="5373909" cy="34049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823912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20945C-15D8-CBE2-0E27-70A6DBCFA7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9950" y="2331189"/>
            <a:ext cx="5157787" cy="404011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81" y="1557155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83043"/>
            <a:ext cx="548718" cy="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15159C-FFBF-4D25-7C14-BBFADB3994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410055"/>
            <a:ext cx="5726788" cy="3538723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98CB51F-7191-55C0-DC52-DB24AFD1A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571052"/>
            <a:ext cx="5157787" cy="3552634"/>
          </a:xfrm>
        </p:spPr>
      </p:pic>
    </p:spTree>
    <p:extLst>
      <p:ext uri="{BB962C8B-B14F-4D97-AF65-F5344CB8AC3E}">
        <p14:creationId xmlns:p14="http://schemas.microsoft.com/office/powerpoint/2010/main" val="179767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FE36BA-4A83-8675-8394-1E03AD2D1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527429"/>
            <a:ext cx="5157787" cy="363987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CB9E5A-1555-121D-8C42-046A307E71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410055"/>
            <a:ext cx="5726788" cy="37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2E05FE3-F8C8-72D9-0ED8-758FDE841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215662"/>
            <a:ext cx="5157787" cy="3914457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3FE4BD1-9C08-E300-7215-752E9F4F3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215662"/>
            <a:ext cx="5476656" cy="37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Transformation – Data Analysis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946C5-2475-483E-9E6C-8A182D14E3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215663"/>
            <a:ext cx="5726788" cy="373311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3D0A3F-0746-4755-861C-5A920AE68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215663"/>
            <a:ext cx="5157787" cy="3700502"/>
          </a:xfrm>
        </p:spPr>
      </p:pic>
    </p:spTree>
    <p:extLst>
      <p:ext uri="{BB962C8B-B14F-4D97-AF65-F5344CB8AC3E}">
        <p14:creationId xmlns:p14="http://schemas.microsoft.com/office/powerpoint/2010/main" val="147283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 Results – Decision Tree Classifier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EF2E-17D9-6908-D543-ED1BE99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19617"/>
            <a:ext cx="5157787" cy="486374"/>
          </a:xfrm>
        </p:spPr>
        <p:txBody>
          <a:bodyPr/>
          <a:lstStyle/>
          <a:p>
            <a:r>
              <a:rPr lang="en-GB" dirty="0"/>
              <a:t>             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AC56-BDBA-946C-7A57-367658B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9617"/>
            <a:ext cx="5183188" cy="486374"/>
          </a:xfrm>
        </p:spPr>
        <p:txBody>
          <a:bodyPr/>
          <a:lstStyle/>
          <a:p>
            <a:r>
              <a:rPr lang="en-GB" dirty="0"/>
              <a:t>        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633250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CE127D-5EFB-DAB0-0582-F48CBEF6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1" y="1247958"/>
            <a:ext cx="516773" cy="48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72707B-A9E8-5B86-4D06-EE1E2F5C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390"/>
            <a:ext cx="548718" cy="5164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928C7D-B1DB-8169-1ED3-062E9946AC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199" y="2215663"/>
            <a:ext cx="5534453" cy="3725314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6A21966-8FA0-6F87-E2F5-F0C34B01F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59741" y="2247129"/>
            <a:ext cx="5237833" cy="3535083"/>
          </a:xfrm>
        </p:spPr>
      </p:pic>
    </p:spTree>
    <p:extLst>
      <p:ext uri="{BB962C8B-B14F-4D97-AF65-F5344CB8AC3E}">
        <p14:creationId xmlns:p14="http://schemas.microsoft.com/office/powerpoint/2010/main" val="40238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8dbdd5d-b3df-4d9f-93f7-6fe5477fb8dc}" enabled="1" method="Standard" siteId="{2a1c169e-715a-412b-b526-05da3f8412f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337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Helvetica Neue</vt:lpstr>
      <vt:lpstr>Menlo</vt:lpstr>
      <vt:lpstr>Office Theme</vt:lpstr>
      <vt:lpstr>Reproducible Research</vt:lpstr>
      <vt:lpstr>Aim of the project</vt:lpstr>
      <vt:lpstr>Reference project</vt:lpstr>
      <vt:lpstr>Code Transformation - Libraries</vt:lpstr>
      <vt:lpstr>Code Transformation – Data Analysis</vt:lpstr>
      <vt:lpstr>Code Transformation – Data Analysis</vt:lpstr>
      <vt:lpstr>Code Transformation – Data Analysis</vt:lpstr>
      <vt:lpstr>Code Transformation – Data Analysis</vt:lpstr>
      <vt:lpstr>Model Results – Decision Tree Classifier</vt:lpstr>
      <vt:lpstr>Model Results – Decision Tree Classifier</vt:lpstr>
      <vt:lpstr>Model Results – Decision Tree Classifier</vt:lpstr>
      <vt:lpstr>Model Results – Gradient Boosting</vt:lpstr>
      <vt:lpstr>Project improvements</vt:lpstr>
      <vt:lpstr>Project improvements</vt:lpstr>
      <vt:lpstr>Conclusion</vt:lpstr>
      <vt:lpstr>AI usage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Misiura</dc:creator>
  <cp:lastModifiedBy>Tarlan Aghayev</cp:lastModifiedBy>
  <cp:revision>4</cp:revision>
  <dcterms:created xsi:type="dcterms:W3CDTF">2024-06-08T20:24:15Z</dcterms:created>
  <dcterms:modified xsi:type="dcterms:W3CDTF">2024-06-12T06:18:50Z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dbdd5d-b3df-4d9f-93f7-6fe5477fb8dc_Enabled">
    <vt:lpwstr>true</vt:lpwstr>
  </property>
  <property fmtid="{D5CDD505-2E9C-101B-9397-08002B2CF9AE}" pid="3" name="MSIP_Label_88dbdd5d-b3df-4d9f-93f7-6fe5477fb8dc_SetDate">
    <vt:lpwstr>2024-06-09T19:43:51Z</vt:lpwstr>
  </property>
  <property fmtid="{D5CDD505-2E9C-101B-9397-08002B2CF9AE}" pid="4" name="MSIP_Label_88dbdd5d-b3df-4d9f-93f7-6fe5477fb8dc_Method">
    <vt:lpwstr>Standard</vt:lpwstr>
  </property>
  <property fmtid="{D5CDD505-2E9C-101B-9397-08002B2CF9AE}" pid="5" name="MSIP_Label_88dbdd5d-b3df-4d9f-93f7-6fe5477fb8dc_Name">
    <vt:lpwstr>General</vt:lpwstr>
  </property>
  <property fmtid="{D5CDD505-2E9C-101B-9397-08002B2CF9AE}" pid="6" name="MSIP_Label_88dbdd5d-b3df-4d9f-93f7-6fe5477fb8dc_SiteId">
    <vt:lpwstr>2a1c169e-715a-412b-b526-05da3f8412fa</vt:lpwstr>
  </property>
  <property fmtid="{D5CDD505-2E9C-101B-9397-08002B2CF9AE}" pid="7" name="MSIP_Label_88dbdd5d-b3df-4d9f-93f7-6fe5477fb8dc_ActionId">
    <vt:lpwstr>a530b27e-1d34-46c5-97d8-a29e2bf8df8a</vt:lpwstr>
  </property>
  <property fmtid="{D5CDD505-2E9C-101B-9397-08002B2CF9AE}" pid="8" name="MSIP_Label_88dbdd5d-b3df-4d9f-93f7-6fe5477fb8dc_ContentBits">
    <vt:lpwstr>0</vt:lpwstr>
  </property>
</Properties>
</file>