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60" r:id="rId3"/>
    <p:sldId id="261" r:id="rId4"/>
    <p:sldId id="257" r:id="rId5"/>
    <p:sldId id="258" r:id="rId6"/>
    <p:sldId id="264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B801C-610A-4BD1-9718-0DEBEC7D2E88}" v="20" dt="2022-04-08T07:00:38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Leach" userId="9fe26d47-49ca-44fc-8826-46b51906b3c0" providerId="ADAL" clId="{8B3B801C-610A-4BD1-9718-0DEBEC7D2E88}"/>
    <pc:docChg chg="undo custSel delSld modSld">
      <pc:chgData name="Sarah Leach" userId="9fe26d47-49ca-44fc-8826-46b51906b3c0" providerId="ADAL" clId="{8B3B801C-610A-4BD1-9718-0DEBEC7D2E88}" dt="2022-04-08T07:00:38.015" v="134" actId="20577"/>
      <pc:docMkLst>
        <pc:docMk/>
      </pc:docMkLst>
      <pc:sldChg chg="modSp mod modAnim">
        <pc:chgData name="Sarah Leach" userId="9fe26d47-49ca-44fc-8826-46b51906b3c0" providerId="ADAL" clId="{8B3B801C-610A-4BD1-9718-0DEBEC7D2E88}" dt="2022-04-08T07:00:38.015" v="134" actId="20577"/>
        <pc:sldMkLst>
          <pc:docMk/>
          <pc:sldMk cId="1767237941" sldId="256"/>
        </pc:sldMkLst>
        <pc:spChg chg="mod">
          <ac:chgData name="Sarah Leach" userId="9fe26d47-49ca-44fc-8826-46b51906b3c0" providerId="ADAL" clId="{8B3B801C-610A-4BD1-9718-0DEBEC7D2E88}" dt="2022-04-08T06:55:38.226" v="94" actId="14100"/>
          <ac:spMkLst>
            <pc:docMk/>
            <pc:sldMk cId="1767237941" sldId="256"/>
            <ac:spMk id="2" creationId="{9F9618EF-F111-4DAB-9AC0-BA602D858828}"/>
          </ac:spMkLst>
        </pc:spChg>
        <pc:spChg chg="mod">
          <ac:chgData name="Sarah Leach" userId="9fe26d47-49ca-44fc-8826-46b51906b3c0" providerId="ADAL" clId="{8B3B801C-610A-4BD1-9718-0DEBEC7D2E88}" dt="2022-04-08T07:00:38.015" v="134" actId="20577"/>
          <ac:spMkLst>
            <pc:docMk/>
            <pc:sldMk cId="1767237941" sldId="256"/>
            <ac:spMk id="3" creationId="{947733D6-6740-4E6A-8BEC-DD8FBF73CCC2}"/>
          </ac:spMkLst>
        </pc:spChg>
      </pc:sldChg>
      <pc:sldChg chg="modSp mod">
        <pc:chgData name="Sarah Leach" userId="9fe26d47-49ca-44fc-8826-46b51906b3c0" providerId="ADAL" clId="{8B3B801C-610A-4BD1-9718-0DEBEC7D2E88}" dt="2022-04-08T07:00:10.503" v="131" actId="20577"/>
        <pc:sldMkLst>
          <pc:docMk/>
          <pc:sldMk cId="339728514" sldId="257"/>
        </pc:sldMkLst>
        <pc:spChg chg="mod">
          <ac:chgData name="Sarah Leach" userId="9fe26d47-49ca-44fc-8826-46b51906b3c0" providerId="ADAL" clId="{8B3B801C-610A-4BD1-9718-0DEBEC7D2E88}" dt="2022-04-08T07:00:10.503" v="131" actId="20577"/>
          <ac:spMkLst>
            <pc:docMk/>
            <pc:sldMk cId="339728514" sldId="257"/>
            <ac:spMk id="3" creationId="{A31CD1DC-165F-4758-BF5F-C1A7149592B1}"/>
          </ac:spMkLst>
        </pc:spChg>
      </pc:sldChg>
      <pc:sldChg chg="addSp delSp modSp mod">
        <pc:chgData name="Sarah Leach" userId="9fe26d47-49ca-44fc-8826-46b51906b3c0" providerId="ADAL" clId="{8B3B801C-610A-4BD1-9718-0DEBEC7D2E88}" dt="2022-04-07T18:36:44.738" v="89" actId="1076"/>
        <pc:sldMkLst>
          <pc:docMk/>
          <pc:sldMk cId="3922183924" sldId="258"/>
        </pc:sldMkLst>
        <pc:spChg chg="mod">
          <ac:chgData name="Sarah Leach" userId="9fe26d47-49ca-44fc-8826-46b51906b3c0" providerId="ADAL" clId="{8B3B801C-610A-4BD1-9718-0DEBEC7D2E88}" dt="2022-04-07T18:36:01.709" v="86" actId="1076"/>
          <ac:spMkLst>
            <pc:docMk/>
            <pc:sldMk cId="3922183924" sldId="258"/>
            <ac:spMk id="2" creationId="{CFFCC6E6-46E4-4C2F-B924-688B2C73D715}"/>
          </ac:spMkLst>
        </pc:spChg>
        <pc:spChg chg="mod">
          <ac:chgData name="Sarah Leach" userId="9fe26d47-49ca-44fc-8826-46b51906b3c0" providerId="ADAL" clId="{8B3B801C-610A-4BD1-9718-0DEBEC7D2E88}" dt="2022-04-07T18:36:23.035" v="88" actId="14100"/>
          <ac:spMkLst>
            <pc:docMk/>
            <pc:sldMk cId="3922183924" sldId="258"/>
            <ac:spMk id="3" creationId="{D3A2FEC0-5CC7-4950-BE5E-569BE3C79109}"/>
          </ac:spMkLst>
        </pc:spChg>
        <pc:picChg chg="add del mod">
          <ac:chgData name="Sarah Leach" userId="9fe26d47-49ca-44fc-8826-46b51906b3c0" providerId="ADAL" clId="{8B3B801C-610A-4BD1-9718-0DEBEC7D2E88}" dt="2022-04-07T18:33:55.056" v="78" actId="478"/>
          <ac:picMkLst>
            <pc:docMk/>
            <pc:sldMk cId="3922183924" sldId="258"/>
            <ac:picMk id="1026" creationId="{38BBD654-E58A-4849-8B47-2733211D77BC}"/>
          </ac:picMkLst>
        </pc:picChg>
        <pc:picChg chg="add mod">
          <ac:chgData name="Sarah Leach" userId="9fe26d47-49ca-44fc-8826-46b51906b3c0" providerId="ADAL" clId="{8B3B801C-610A-4BD1-9718-0DEBEC7D2E88}" dt="2022-04-07T18:36:44.738" v="89" actId="1076"/>
          <ac:picMkLst>
            <pc:docMk/>
            <pc:sldMk cId="3922183924" sldId="258"/>
            <ac:picMk id="1028" creationId="{08B54DD8-9870-49C6-9D66-B5EE4BF84434}"/>
          </ac:picMkLst>
        </pc:picChg>
      </pc:sldChg>
      <pc:sldChg chg="modSp del mod">
        <pc:chgData name="Sarah Leach" userId="9fe26d47-49ca-44fc-8826-46b51906b3c0" providerId="ADAL" clId="{8B3B801C-610A-4BD1-9718-0DEBEC7D2E88}" dt="2022-04-08T06:58:05.448" v="104" actId="47"/>
        <pc:sldMkLst>
          <pc:docMk/>
          <pc:sldMk cId="4133842136" sldId="260"/>
        </pc:sldMkLst>
        <pc:spChg chg="mod">
          <ac:chgData name="Sarah Leach" userId="9fe26d47-49ca-44fc-8826-46b51906b3c0" providerId="ADAL" clId="{8B3B801C-610A-4BD1-9718-0DEBEC7D2E88}" dt="2022-04-08T06:54:53.637" v="90"/>
          <ac:spMkLst>
            <pc:docMk/>
            <pc:sldMk cId="4133842136" sldId="260"/>
            <ac:spMk id="3" creationId="{645EB2CE-7DC6-42A6-81CE-64A681DDBA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April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4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2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April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0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6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5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4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April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April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0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Battle Bus</a:t>
            </a:r>
            <a:endParaRPr lang="pl-PL" dirty="0"/>
          </a:p>
        </p:txBody>
      </p:sp>
      <p:pic>
        <p:nvPicPr>
          <p:cNvPr id="4" name="Content Placeholder 3" descr="A blue toy bus&#10;&#10;Description automatically generated with medium confidence">
            <a:extLst>
              <a:ext uri="{FF2B5EF4-FFF2-40B4-BE49-F238E27FC236}">
                <a16:creationId xmlns:a16="http://schemas.microsoft.com/office/drawing/2014/main" id="{8585130F-78A2-4A88-ADA8-FD6933503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 r="12828" b="-1"/>
          <a:stretch/>
        </p:blipFill>
        <p:spPr>
          <a:xfrm>
            <a:off x="6088306" y="1108454"/>
            <a:ext cx="5110482" cy="51665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624" y="1506022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Play to win discounts on your travel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9001" y="3016251"/>
            <a:ext cx="3916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Hugh Ashby-</a:t>
            </a:r>
            <a:r>
              <a:rPr lang="en-GB" sz="2400" dirty="0" err="1"/>
              <a:t>Hayter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Sarah Leach</a:t>
            </a: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Wojciech </a:t>
            </a:r>
            <a:r>
              <a:rPr lang="en-GB" sz="2400" dirty="0" smtClean="0"/>
              <a:t>Nowak</a:t>
            </a:r>
            <a:endParaRPr lang="en-GB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876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It </a:t>
            </a:r>
            <a:r>
              <a:rPr lang="pl-PL" dirty="0" err="1" smtClean="0"/>
              <a:t>may</a:t>
            </a:r>
            <a:r>
              <a:rPr lang="pl-PL" dirty="0" smtClean="0"/>
              <a:t> be a </a:t>
            </a:r>
            <a:r>
              <a:rPr lang="pl-PL" dirty="0" err="1" smtClean="0"/>
              <a:t>little</a:t>
            </a:r>
            <a:r>
              <a:rPr lang="pl-PL" dirty="0" smtClean="0"/>
              <a:t> </a:t>
            </a:r>
            <a:r>
              <a:rPr lang="pl-PL" dirty="0" err="1" smtClean="0"/>
              <a:t>competitive</a:t>
            </a:r>
            <a:r>
              <a:rPr lang="pl-PL" dirty="0" smtClean="0"/>
              <a:t>…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305" y="1825625"/>
            <a:ext cx="7431353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worry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look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321" y="1825625"/>
            <a:ext cx="5423321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242B-0024-4E69-9BBE-DE59A300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D1DC-165F-4758-BF5F-C1A71495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bus passengers with entertainment via an app</a:t>
            </a:r>
          </a:p>
          <a:p>
            <a:r>
              <a:rPr lang="en-GB" dirty="0"/>
              <a:t>Play against other passengers to earn discounts on </a:t>
            </a:r>
            <a:r>
              <a:rPr lang="en-GB" dirty="0" smtClean="0"/>
              <a:t>travel</a:t>
            </a:r>
          </a:p>
          <a:p>
            <a:r>
              <a:rPr lang="en-GB" dirty="0" smtClean="0"/>
              <a:t>Provide multiple games to suit different passengers</a:t>
            </a:r>
          </a:p>
          <a:p>
            <a:r>
              <a:rPr lang="en-GB" dirty="0" err="1" smtClean="0"/>
              <a:t>Leaderboard</a:t>
            </a:r>
            <a:r>
              <a:rPr lang="en-GB" dirty="0" smtClean="0"/>
              <a:t> </a:t>
            </a:r>
            <a:r>
              <a:rPr lang="en-GB" dirty="0"/>
              <a:t>to show user </a:t>
            </a:r>
            <a:r>
              <a:rPr lang="en-GB" dirty="0" smtClean="0"/>
              <a:t>ranking</a:t>
            </a:r>
            <a:r>
              <a:rPr lang="pl-PL" dirty="0" smtClean="0"/>
              <a:t>s</a:t>
            </a:r>
            <a:endParaRPr lang="en-GB" dirty="0"/>
          </a:p>
          <a:p>
            <a:r>
              <a:rPr lang="en-GB" dirty="0"/>
              <a:t>Reach higher level in game to earn bigger discounts</a:t>
            </a:r>
          </a:p>
          <a:p>
            <a:r>
              <a:rPr lang="en-GB" dirty="0"/>
              <a:t>Encourage users to travel more frequently</a:t>
            </a:r>
          </a:p>
          <a:p>
            <a:r>
              <a:rPr lang="en-GB" dirty="0"/>
              <a:t>User required to login so avoiding fare evasion</a:t>
            </a:r>
          </a:p>
          <a:p>
            <a:r>
              <a:rPr lang="en-GB" dirty="0"/>
              <a:t>Track users </a:t>
            </a:r>
            <a:r>
              <a:rPr lang="en-GB" dirty="0" smtClean="0"/>
              <a:t>anon</a:t>
            </a:r>
            <a:r>
              <a:rPr lang="pl-PL" dirty="0" smtClean="0"/>
              <a:t>y</a:t>
            </a:r>
            <a:r>
              <a:rPr lang="en-GB" dirty="0" err="1" smtClean="0"/>
              <a:t>mously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C6E6-46E4-4C2F-B924-688B2C73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75" y="346868"/>
            <a:ext cx="10543032" cy="1325563"/>
          </a:xfrm>
        </p:spPr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FEC0-5CC7-4950-BE5E-569BE3C79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75" y="1672431"/>
            <a:ext cx="15357791" cy="4109244"/>
          </a:xfrm>
        </p:spPr>
        <p:txBody>
          <a:bodyPr/>
          <a:lstStyle/>
          <a:p>
            <a:r>
              <a:rPr lang="en-GB" dirty="0"/>
              <a:t>Front end user app developed using Angular</a:t>
            </a:r>
          </a:p>
          <a:p>
            <a:r>
              <a:rPr lang="en-GB" dirty="0"/>
              <a:t>Back end service developed in C#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Choose The Right Server Host For Your Mobile Apps/Website? | Engadget">
            <a:extLst>
              <a:ext uri="{FF2B5EF4-FFF2-40B4-BE49-F238E27FC236}">
                <a16:creationId xmlns:a16="http://schemas.microsoft.com/office/drawing/2014/main" id="{08B54DD8-9870-49C6-9D66-B5EE4BF8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3" y="1883569"/>
            <a:ext cx="3090862" cy="309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1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 for a 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8" y="1815448"/>
            <a:ext cx="6209211" cy="4656908"/>
          </a:xfrm>
        </p:spPr>
      </p:pic>
    </p:spTree>
    <p:extLst>
      <p:ext uri="{BB962C8B-B14F-4D97-AF65-F5344CB8AC3E}">
        <p14:creationId xmlns:p14="http://schemas.microsoft.com/office/powerpoint/2010/main" val="32462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ED4D-FEFC-4537-A4E9-EBE69EA8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7464-BCC2-4D98-8D60-98B8F751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Inform user if they do not have enough time to finish the game based on their destination</a:t>
            </a:r>
          </a:p>
          <a:p>
            <a:r>
              <a:rPr lang="en-GB" dirty="0"/>
              <a:t>Offer option to buy another ticket to continue</a:t>
            </a:r>
          </a:p>
          <a:p>
            <a:r>
              <a:rPr lang="en-GB" dirty="0"/>
              <a:t>Notify user when opponent is on board</a:t>
            </a:r>
          </a:p>
          <a:p>
            <a:r>
              <a:rPr lang="en-GB" dirty="0" err="1"/>
              <a:t>Pokemon</a:t>
            </a:r>
            <a:r>
              <a:rPr lang="en-GB" dirty="0"/>
              <a:t> style events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8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Everything</a:t>
            </a:r>
            <a:r>
              <a:rPr lang="pl-PL" dirty="0" smtClean="0"/>
              <a:t> </a:t>
            </a:r>
            <a:r>
              <a:rPr lang="pl-PL" dirty="0" err="1" smtClean="0"/>
              <a:t>comes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end…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l-PL" sz="8800" dirty="0" smtClean="0"/>
          </a:p>
          <a:p>
            <a:pPr marL="0" indent="0" algn="ctr">
              <a:buNone/>
            </a:pPr>
            <a:r>
              <a:rPr lang="pl-PL" sz="8800" dirty="0" smtClean="0"/>
              <a:t>THANK YOU</a:t>
            </a:r>
            <a:endParaRPr lang="pl-PL" sz="8800" dirty="0"/>
          </a:p>
        </p:txBody>
      </p:sp>
    </p:spTree>
    <p:extLst>
      <p:ext uri="{BB962C8B-B14F-4D97-AF65-F5344CB8AC3E}">
        <p14:creationId xmlns:p14="http://schemas.microsoft.com/office/powerpoint/2010/main" val="4010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Dante (Headings)2</vt:lpstr>
      <vt:lpstr>Georgia Pro</vt:lpstr>
      <vt:lpstr>Wingdings 2</vt:lpstr>
      <vt:lpstr>OffsetVTI</vt:lpstr>
      <vt:lpstr>Battle Bus</vt:lpstr>
      <vt:lpstr>It may be a little competitive…</vt:lpstr>
      <vt:lpstr>Don’t worry it will look like this</vt:lpstr>
      <vt:lpstr>Aims</vt:lpstr>
      <vt:lpstr>Solution</vt:lpstr>
      <vt:lpstr>Time for a demo</vt:lpstr>
      <vt:lpstr>Future Enhancements</vt:lpstr>
      <vt:lpstr>Everything comes to an end…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Bus</dc:title>
  <dc:creator>Sarah Leach</dc:creator>
  <cp:lastModifiedBy>Wojciech Nowak</cp:lastModifiedBy>
  <cp:revision>9</cp:revision>
  <dcterms:created xsi:type="dcterms:W3CDTF">2022-04-07T15:23:37Z</dcterms:created>
  <dcterms:modified xsi:type="dcterms:W3CDTF">2022-04-08T08:24:40Z</dcterms:modified>
</cp:coreProperties>
</file>