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Prostokąt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Prostokąt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Prostokąt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56" name="Prostokąt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Prostokąt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Prostokąt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Prostokąt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olny kształt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Dowolny kształt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Dowolny kształt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Dowolny kształt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Dowolny kształt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Dowolny kształt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Dowolny kształt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Dowolny kształt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Dowolny kształt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Dowolny kształt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Dowolny kształt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Dowolny kształt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Dowolny kształt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Dowolny kształt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ostokąt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Prostokąt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Prostokąt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Prostokąt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Prostokąt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Łącznik prosty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Łącznik prosty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grpSp>
        <p:nvGrpSpPr>
          <p:cNvPr id="14" name="Grup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Łącznik prosty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Łącznik prosty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Prostokąt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6B5F763-A30A-4925-8352-F636588393F1}" type="datetimeFigureOut">
              <a:rPr lang="pl-PL" smtClean="0"/>
              <a:t>2015-04-12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5446726-6131-465B-B133-6DF35D59FA2A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8458200" cy="1470025"/>
          </a:xfrm>
        </p:spPr>
        <p:txBody>
          <a:bodyPr/>
          <a:lstStyle/>
          <a:p>
            <a:r>
              <a:rPr lang="pl-PL" dirty="0" err="1" smtClean="0"/>
              <a:t>Color</a:t>
            </a:r>
            <a:r>
              <a:rPr lang="pl-PL" dirty="0" smtClean="0"/>
              <a:t> </a:t>
            </a:r>
            <a:r>
              <a:rPr lang="pl-PL" dirty="0" err="1" smtClean="0"/>
              <a:t>blindness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596" y="4857760"/>
            <a:ext cx="4953000" cy="1752600"/>
          </a:xfrm>
        </p:spPr>
        <p:txBody>
          <a:bodyPr>
            <a:normAutofit/>
          </a:bodyPr>
          <a:lstStyle/>
          <a:p>
            <a:r>
              <a:rPr lang="pl-PL" dirty="0" smtClean="0"/>
              <a:t>Agata Żarek</a:t>
            </a:r>
          </a:p>
          <a:p>
            <a:r>
              <a:rPr lang="pl-PL" dirty="0" smtClean="0"/>
              <a:t>Damian Rychły</a:t>
            </a:r>
          </a:p>
          <a:p>
            <a:r>
              <a:rPr lang="pl-PL" dirty="0" smtClean="0"/>
              <a:t>Kamil Rotter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Protanopia / Deuteranopia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Brak czerwonego/zielonego fotoreceptora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Północna Europa</a:t>
            </a:r>
          </a:p>
          <a:p>
            <a:endParaRPr lang="pl-PL" dirty="0" smtClean="0"/>
          </a:p>
          <a:p>
            <a:r>
              <a:rPr lang="pl-PL" dirty="0" smtClean="0"/>
              <a:t>8% mężczyzn – 22% szans, że wśród trzech mężczyzn jest jeden ze ślepotą barw</a:t>
            </a:r>
          </a:p>
          <a:p>
            <a:r>
              <a:rPr lang="pl-PL" dirty="0" smtClean="0"/>
              <a:t>0,5% kobiet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066800"/>
          </a:xfrm>
        </p:spPr>
        <p:txBody>
          <a:bodyPr/>
          <a:lstStyle/>
          <a:p>
            <a:r>
              <a:rPr lang="pl-PL" dirty="0" smtClean="0"/>
              <a:t>Przykłady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28662" y="3782359"/>
            <a:ext cx="7772400" cy="307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85860"/>
            <a:ext cx="8929718" cy="258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1066800"/>
          </a:xfrm>
        </p:spPr>
        <p:txBody>
          <a:bodyPr/>
          <a:lstStyle/>
          <a:p>
            <a:r>
              <a:rPr lang="pl-PL" dirty="0" smtClean="0"/>
              <a:t>Przykład testu </a:t>
            </a:r>
            <a:r>
              <a:rPr lang="pl-PL" dirty="0" err="1" smtClean="0"/>
              <a:t>Ishihara</a:t>
            </a:r>
            <a:endParaRPr lang="pl-PL" dirty="0"/>
          </a:p>
        </p:txBody>
      </p:sp>
      <p:pic>
        <p:nvPicPr>
          <p:cNvPr id="4" name="Symbol zastępczy zawartości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143116"/>
            <a:ext cx="3571900" cy="3779788"/>
          </a:xfrm>
        </p:spPr>
      </p:pic>
      <p:sp>
        <p:nvSpPr>
          <p:cNvPr id="5" name="pole tekstowe 4"/>
          <p:cNvSpPr txBox="1"/>
          <p:nvPr/>
        </p:nvSpPr>
        <p:spPr>
          <a:xfrm>
            <a:off x="5357818" y="2143116"/>
            <a:ext cx="32147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l-PL" sz="2800" dirty="0" smtClean="0"/>
              <a:t>Widzowie z normalną wizją kolorów powinni widzieć 6</a:t>
            </a:r>
          </a:p>
          <a:p>
            <a:pPr marL="342900" indent="-342900">
              <a:buAutoNum type="alphaLcParenR"/>
            </a:pPr>
            <a:r>
              <a:rPr lang="pl-PL" sz="2800" dirty="0" smtClean="0"/>
              <a:t>Zmiana odcienia,  jasności oraz nasycenia ułatwia odczytanie cyfry.</a:t>
            </a:r>
            <a:endParaRPr lang="pl-PL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Czerwono/zielone kodowanie kolorów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357430"/>
            <a:ext cx="4419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3500430" y="1714488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Naturalne </a:t>
            </a:r>
          </a:p>
          <a:p>
            <a:r>
              <a:rPr lang="pl-PL" dirty="0" smtClean="0"/>
              <a:t>kolory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143504" y="1428736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Symulowane kolory </a:t>
            </a:r>
          </a:p>
          <a:p>
            <a:r>
              <a:rPr lang="pl-PL" dirty="0" smtClean="0"/>
              <a:t>widziane przez:</a:t>
            </a:r>
          </a:p>
          <a:p>
            <a:r>
              <a:rPr lang="pl-PL" dirty="0" err="1" smtClean="0"/>
              <a:t>Protanopa</a:t>
            </a:r>
            <a:r>
              <a:rPr lang="pl-PL" dirty="0" smtClean="0"/>
              <a:t>     </a:t>
            </a:r>
            <a:r>
              <a:rPr lang="pl-PL" dirty="0" err="1" smtClean="0"/>
              <a:t>Deuteranopa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2643182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Oryginalne zdjęcie z czerwonym i zielonym kodowaniem koloru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500034" y="3929066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Czerwony zostaje zastąpiony przez magneta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00034" y="5214950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Zielony zastąpiony przez turkusowy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/>
          <a:lstStyle/>
          <a:p>
            <a:r>
              <a:rPr lang="pl-PL" dirty="0" smtClean="0"/>
              <a:t>Aplikacje/narzędzia/możliwości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Photoshop</a:t>
            </a:r>
            <a:endParaRPr lang="pl-PL" dirty="0" smtClean="0"/>
          </a:p>
          <a:p>
            <a:r>
              <a:rPr lang="pl-PL" dirty="0" err="1" smtClean="0"/>
              <a:t>Adobe</a:t>
            </a:r>
            <a:r>
              <a:rPr lang="pl-PL" dirty="0" smtClean="0"/>
              <a:t> </a:t>
            </a:r>
            <a:r>
              <a:rPr lang="pl-PL" dirty="0" err="1" smtClean="0"/>
              <a:t>Illustrator</a:t>
            </a:r>
            <a:endParaRPr lang="pl-PL" dirty="0" smtClean="0"/>
          </a:p>
          <a:p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DanKam</a:t>
            </a:r>
            <a:endParaRPr lang="pl-PL" dirty="0" smtClean="0"/>
          </a:p>
          <a:p>
            <a:r>
              <a:rPr lang="pl-PL" dirty="0" err="1" smtClean="0"/>
              <a:t>Colorhelper</a:t>
            </a:r>
            <a:endParaRPr lang="pl-PL" dirty="0" smtClean="0"/>
          </a:p>
          <a:p>
            <a:r>
              <a:rPr lang="pl-PL" dirty="0" err="1" smtClean="0"/>
              <a:t>Visolve</a:t>
            </a:r>
            <a:r>
              <a:rPr lang="pl-PL" dirty="0" smtClean="0"/>
              <a:t> </a:t>
            </a:r>
            <a:r>
              <a:rPr lang="pl-PL" dirty="0" err="1" smtClean="0"/>
              <a:t>Deflector</a:t>
            </a:r>
            <a:endParaRPr lang="pl-PL" dirty="0" smtClean="0"/>
          </a:p>
          <a:p>
            <a:r>
              <a:rPr lang="pl-PL" dirty="0" err="1" smtClean="0"/>
              <a:t>eyePilot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1371600" y="2786058"/>
            <a:ext cx="7772400" cy="1975104"/>
          </a:xfrm>
        </p:spPr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571472" y="4572008"/>
            <a:ext cx="4953000" cy="1752600"/>
          </a:xfrm>
        </p:spPr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72</TotalTime>
  <Words>101</Words>
  <Application>Microsoft Office PowerPoint</Application>
  <PresentationFormat>Pokaz na ekranie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Metro</vt:lpstr>
      <vt:lpstr>Color blindness</vt:lpstr>
      <vt:lpstr>Protanopia / Deuteranopia</vt:lpstr>
      <vt:lpstr>Przykłady</vt:lpstr>
      <vt:lpstr>Przykład testu Ishihara</vt:lpstr>
      <vt:lpstr>Czerwono/zielone kodowanie kolorów</vt:lpstr>
      <vt:lpstr>Aplikacje/narzędzia/możliwości</vt:lpstr>
      <vt:lpstr>Dziękujemy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blindness</dc:title>
  <dc:creator>Aga</dc:creator>
  <cp:lastModifiedBy>Aga</cp:lastModifiedBy>
  <cp:revision>6</cp:revision>
  <dcterms:created xsi:type="dcterms:W3CDTF">2015-04-12T14:18:04Z</dcterms:created>
  <dcterms:modified xsi:type="dcterms:W3CDTF">2015-04-12T15:30:47Z</dcterms:modified>
</cp:coreProperties>
</file>