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DF6-6D4D-42F6-8AC7-081A7473D84F}" type="datetimeFigureOut">
              <a:rPr lang="pl-PL" smtClean="0"/>
              <a:t>2015-05-18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4A1E-8BA4-4C56-AF20-29992B8B4E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391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DF6-6D4D-42F6-8AC7-081A7473D84F}" type="datetimeFigureOut">
              <a:rPr lang="pl-PL" smtClean="0"/>
              <a:t>2015-05-18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4A1E-8BA4-4C56-AF20-29992B8B4E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87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DF6-6D4D-42F6-8AC7-081A7473D84F}" type="datetimeFigureOut">
              <a:rPr lang="pl-PL" smtClean="0"/>
              <a:t>2015-05-18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4A1E-8BA4-4C56-AF20-29992B8B4E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773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DF6-6D4D-42F6-8AC7-081A7473D84F}" type="datetimeFigureOut">
              <a:rPr lang="pl-PL" smtClean="0"/>
              <a:t>2015-05-18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4A1E-8BA4-4C56-AF20-29992B8B4E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928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DF6-6D4D-42F6-8AC7-081A7473D84F}" type="datetimeFigureOut">
              <a:rPr lang="pl-PL" smtClean="0"/>
              <a:t>2015-05-18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4A1E-8BA4-4C56-AF20-29992B8B4E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71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DF6-6D4D-42F6-8AC7-081A7473D84F}" type="datetimeFigureOut">
              <a:rPr lang="pl-PL" smtClean="0"/>
              <a:t>2015-05-18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4A1E-8BA4-4C56-AF20-29992B8B4E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093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DF6-6D4D-42F6-8AC7-081A7473D84F}" type="datetimeFigureOut">
              <a:rPr lang="pl-PL" smtClean="0"/>
              <a:t>2015-05-18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4A1E-8BA4-4C56-AF20-29992B8B4E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241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DF6-6D4D-42F6-8AC7-081A7473D84F}" type="datetimeFigureOut">
              <a:rPr lang="pl-PL" smtClean="0"/>
              <a:t>2015-05-18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4A1E-8BA4-4C56-AF20-29992B8B4E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619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DF6-6D4D-42F6-8AC7-081A7473D84F}" type="datetimeFigureOut">
              <a:rPr lang="pl-PL" smtClean="0"/>
              <a:t>2015-05-18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4A1E-8BA4-4C56-AF20-29992B8B4E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817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DF6-6D4D-42F6-8AC7-081A7473D84F}" type="datetimeFigureOut">
              <a:rPr lang="pl-PL" smtClean="0"/>
              <a:t>2015-05-18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4A1E-8BA4-4C56-AF20-29992B8B4E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663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3DF6-6D4D-42F6-8AC7-081A7473D84F}" type="datetimeFigureOut">
              <a:rPr lang="pl-PL" smtClean="0"/>
              <a:t>2015-05-18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44A1E-8BA4-4C56-AF20-29992B8B4E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890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63DF6-6D4D-42F6-8AC7-081A7473D84F}" type="datetimeFigureOut">
              <a:rPr lang="pl-PL" smtClean="0"/>
              <a:t>2015-05-18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44A1E-8BA4-4C56-AF20-29992B8B4E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667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pl-PL" dirty="0" smtClean="0"/>
              <a:t>Wyniki matur w latach 2010 - 2014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483768" y="3861048"/>
            <a:ext cx="6400800" cy="1752600"/>
          </a:xfrm>
        </p:spPr>
        <p:txBody>
          <a:bodyPr/>
          <a:lstStyle/>
          <a:p>
            <a:r>
              <a:rPr lang="pl-PL" dirty="0" smtClean="0"/>
              <a:t>Agata Żarek</a:t>
            </a:r>
          </a:p>
          <a:p>
            <a:r>
              <a:rPr lang="pl-PL" dirty="0" smtClean="0"/>
              <a:t>Kamil Rotter</a:t>
            </a:r>
          </a:p>
          <a:p>
            <a:r>
              <a:rPr lang="pl-PL" dirty="0" smtClean="0"/>
              <a:t>Damian Rychły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0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640960" cy="34605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Tabela z rozkładami – wyniki z miniaturki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92696"/>
            <a:ext cx="8568952" cy="6165304"/>
          </a:xfrm>
        </p:spPr>
      </p:pic>
    </p:spTree>
    <p:extLst>
      <p:ext uri="{BB962C8B-B14F-4D97-AF65-F5344CB8AC3E}">
        <p14:creationId xmlns:p14="http://schemas.microsoft.com/office/powerpoint/2010/main" val="257976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4868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Barplot</a:t>
            </a:r>
            <a:r>
              <a:rPr lang="pl-PL" dirty="0" smtClean="0"/>
              <a:t> z ggplot</a:t>
            </a:r>
            <a:r>
              <a:rPr lang="pl-PL" dirty="0"/>
              <a:t>2</a:t>
            </a:r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92696"/>
            <a:ext cx="8568952" cy="6165304"/>
          </a:xfrm>
        </p:spPr>
      </p:pic>
    </p:spTree>
    <p:extLst>
      <p:ext uri="{BB962C8B-B14F-4D97-AF65-F5344CB8AC3E}">
        <p14:creationId xmlns:p14="http://schemas.microsoft.com/office/powerpoint/2010/main" val="12318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11266"/>
            <a:ext cx="9144000" cy="72008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Matematyka – królowa nauk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8640960" cy="6093296"/>
          </a:xfrm>
        </p:spPr>
      </p:pic>
    </p:spTree>
    <p:extLst>
      <p:ext uri="{BB962C8B-B14F-4D97-AF65-F5344CB8AC3E}">
        <p14:creationId xmlns:p14="http://schemas.microsoft.com/office/powerpoint/2010/main" val="138191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186" y="0"/>
            <a:ext cx="9019309" cy="72008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Matematyka – podział na województwa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2696"/>
            <a:ext cx="8928992" cy="6165304"/>
          </a:xfrm>
        </p:spPr>
      </p:pic>
    </p:spTree>
    <p:extLst>
      <p:ext uri="{BB962C8B-B14F-4D97-AF65-F5344CB8AC3E}">
        <p14:creationId xmlns:p14="http://schemas.microsoft.com/office/powerpoint/2010/main" val="185786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13648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Sjplot</a:t>
            </a:r>
            <a:r>
              <a:rPr lang="pl-PL" dirty="0" smtClean="0"/>
              <a:t> – średnie wyniki matur dla matematyki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8784976" cy="3024336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791102"/>
            <a:ext cx="8856984" cy="306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0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33327"/>
            <a:ext cx="9144000" cy="562074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Korelacje zmiennych do modelu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6021288"/>
          </a:xfrm>
        </p:spPr>
      </p:pic>
    </p:spTree>
    <p:extLst>
      <p:ext uri="{BB962C8B-B14F-4D97-AF65-F5344CB8AC3E}">
        <p14:creationId xmlns:p14="http://schemas.microsoft.com/office/powerpoint/2010/main" val="347774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151"/>
            <a:ext cx="8712968" cy="6846849"/>
          </a:xfrm>
        </p:spPr>
      </p:pic>
    </p:spTree>
    <p:extLst>
      <p:ext uri="{BB962C8B-B14F-4D97-AF65-F5344CB8AC3E}">
        <p14:creationId xmlns:p14="http://schemas.microsoft.com/office/powerpoint/2010/main" val="7000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143000"/>
          </a:xfrm>
        </p:spPr>
        <p:txBody>
          <a:bodyPr/>
          <a:lstStyle/>
          <a:p>
            <a:r>
              <a:rPr lang="pl-PL" dirty="0" smtClean="0"/>
              <a:t>Pytania 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983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45</Words>
  <Application>Microsoft Office PowerPoint</Application>
  <PresentationFormat>Pokaz na ekranie (4:3)</PresentationFormat>
  <Paragraphs>11</Paragraphs>
  <Slides>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Motyw pakietu Office</vt:lpstr>
      <vt:lpstr>Wyniki matur w latach 2010 - 2014</vt:lpstr>
      <vt:lpstr>Tabela z rozkładami – wyniki z miniaturki</vt:lpstr>
      <vt:lpstr>Barplot z ggplot2</vt:lpstr>
      <vt:lpstr>Matematyka – królowa nauk</vt:lpstr>
      <vt:lpstr>Matematyka – podział na województwa</vt:lpstr>
      <vt:lpstr>Sjplot – średnie wyniki matur dla matematyki</vt:lpstr>
      <vt:lpstr>Korelacje zmiennych do modelu</vt:lpstr>
      <vt:lpstr>Prezentacja programu PowerPoint</vt:lpstr>
      <vt:lpstr>Pytania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</dc:title>
  <dc:creator>Home</dc:creator>
  <cp:lastModifiedBy>Home</cp:lastModifiedBy>
  <cp:revision>10</cp:revision>
  <dcterms:created xsi:type="dcterms:W3CDTF">2015-05-18T05:27:47Z</dcterms:created>
  <dcterms:modified xsi:type="dcterms:W3CDTF">2015-05-18T06:44:51Z</dcterms:modified>
</cp:coreProperties>
</file>