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6308398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6308398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6308398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6308398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6308398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6308398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TP 2 - Lautaro Wojcik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526800"/>
            <a:ext cx="1649400" cy="40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23/11/2024 se recibieron </a:t>
            </a:r>
            <a:r>
              <a:rPr lang="es-419"/>
              <a:t>más</a:t>
            </a:r>
            <a:r>
              <a:rPr lang="es-419"/>
              <a:t> respuestas, parece que de </a:t>
            </a:r>
            <a:r>
              <a:rPr lang="es-419"/>
              <a:t>ahí</a:t>
            </a:r>
            <a:r>
              <a:rPr lang="es-419"/>
              <a:t> en adelante hubo tres </a:t>
            </a:r>
            <a:r>
              <a:rPr lang="es-419"/>
              <a:t>rezagados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225" y="573225"/>
            <a:ext cx="5329400" cy="39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8830"/>
            <a:ext cx="9144001" cy="426584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81175" y="979950"/>
            <a:ext cx="2618400" cy="28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Este </a:t>
            </a:r>
            <a:r>
              <a:rPr lang="es-419"/>
              <a:t>gráfico</a:t>
            </a:r>
            <a:r>
              <a:rPr lang="es-419"/>
              <a:t> es un horror mb, el </a:t>
            </a:r>
            <a:r>
              <a:rPr lang="es-419"/>
              <a:t>análisis</a:t>
            </a:r>
            <a:r>
              <a:rPr lang="es-419"/>
              <a:t> es que las armas </a:t>
            </a:r>
            <a:r>
              <a:rPr lang="es-419"/>
              <a:t>más</a:t>
            </a:r>
            <a:r>
              <a:rPr lang="es-419"/>
              <a:t> populares son las balistas y las armas </a:t>
            </a:r>
            <a:r>
              <a:rPr lang="es-419"/>
              <a:t>láseres también se ve la jerarquía y demás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0" y="228600"/>
            <a:ext cx="76200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195300" y="439350"/>
            <a:ext cx="2043000" cy="38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Aquí</a:t>
            </a:r>
            <a:r>
              <a:rPr lang="es-419" sz="1800">
                <a:solidFill>
                  <a:schemeClr val="dk2"/>
                </a:solidFill>
              </a:rPr>
              <a:t> se </a:t>
            </a:r>
            <a:r>
              <a:rPr lang="es-419" sz="1800">
                <a:solidFill>
                  <a:schemeClr val="dk2"/>
                </a:solidFill>
              </a:rPr>
              <a:t>pueden</a:t>
            </a:r>
            <a:r>
              <a:rPr lang="es-419" sz="1800">
                <a:solidFill>
                  <a:schemeClr val="dk2"/>
                </a:solidFill>
              </a:rPr>
              <a:t> observar las </a:t>
            </a:r>
            <a:r>
              <a:rPr lang="es-419" sz="1800">
                <a:solidFill>
                  <a:schemeClr val="dk2"/>
                </a:solidFill>
              </a:rPr>
              <a:t>proporción</a:t>
            </a:r>
            <a:r>
              <a:rPr lang="es-419" sz="1800">
                <a:solidFill>
                  <a:schemeClr val="dk2"/>
                </a:solidFill>
              </a:rPr>
              <a:t> de ocurrencias entre las respuestas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