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AEB"/>
    <a:srgbClr val="0B99B3"/>
    <a:srgbClr val="009999"/>
    <a:srgbClr val="006974"/>
    <a:srgbClr val="91CEDF"/>
    <a:srgbClr val="0066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3C8A19-1A5D-4ABC-B574-16A479EEA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8E9EEF-1F88-4495-9A8F-561E0F9CD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774702-49C6-41DC-81EE-E97E138B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2F992C-D451-40AE-BBEB-90F0785B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5E56C2-9F8E-4D71-A1F2-4116EBC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38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4913D7-5756-4817-95B5-A74FF70A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826A69-3C91-45E3-90F5-16A82168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315E9B-E6D6-4AC7-88BB-534E75AB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6E06A2-C808-4BC1-9478-AFCE00FC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2FF4E0-AC27-4291-ABB0-D5A343FC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1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8D89586-FF24-4D52-8D8F-A15718955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EDEBDA8-579F-4158-9F59-AD4824F91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FF44C7-3080-4C5F-8C1D-53C9FE3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250B7CF-2F3D-4666-B7AC-FA6A5448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1B2C09-9805-4FEC-90BB-A3A4D3A5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70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886AC5-CDA2-462E-8EBB-63833CBB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E43905-06BD-4F4D-8BFB-921D275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13B3D7-5CE3-4DAC-B364-B179FB16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920727-38CF-4488-8C83-B38AFFB0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D2BA56-A11B-4B3C-90A4-0164EA85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941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34F9B-6B75-4AF1-87D6-EA0FF965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E3EBB0-F946-4DB8-98C6-770BB8F3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0C57C4-09B7-4107-BE2E-ECBDAA62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E31292-F46C-4369-A8F8-533C1A58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D47357-B349-4F1B-8F04-2944AFA3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5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7F86D-4D1A-41F0-8821-46E67E8F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FB12AD-FD6C-4E17-9600-26A36088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0C1B81D-B2D4-4C10-B1AD-6C8B6DA71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90F26C-2361-44B3-83FB-F7110E02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A7B0D7-5EB7-488E-B791-9CD834EC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0BCC316-3C38-4044-8A78-396B2686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2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F6E940-5666-4E56-A71C-B6EDC5F5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C79071-6FDB-4AB4-9305-64634969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E28A0F-81DC-4811-9F30-0A0F0542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1CCEB1-4BD8-4FE7-91A7-B0E9E83F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FA225E4-BC3C-4AD2-BA6A-53C033717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62BCF70-5520-4849-80CE-759831CB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C310362-1B00-44E4-B8A7-8382DAD9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F5E3EE7-1887-4EE2-975C-D5F07589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3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B6C4E-A152-4347-BA2B-27CC1286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47A1FB-4BF8-43D2-9ECB-BF913C71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D39A78E-191D-45C0-9841-51414B08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EE9C7F-54F8-4E74-AFAB-4B539293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84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C3284C9-B40D-4A55-9210-15C6374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CC91AD7-102E-47CB-8D85-86DDE8C9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B26C3C-6A22-4812-BD09-22FC634A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424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8C2A9B-4C20-46CD-8447-981650DD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1D1451-CC64-4BD1-8649-ADE7EB61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FE3457-64F6-439A-8382-A5D3C06C4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19EEEF-3688-446B-8EB2-1E41402D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C07BBD9-8B03-4A89-BF87-58FED213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4499113-A94D-4EE7-8A98-F1937B6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39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C81D4F-F6AE-41BA-903B-E298D4DF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F6EA0AF-2C9C-4F07-B353-8F3B3A4D3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596050-7A61-48D7-AF6A-3A8E1FFC8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905CA66-C02B-4BB6-AC22-99A179C2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494E8-45AB-411C-B71B-82A0008F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9DCD85F-7DC7-4DD6-95FC-EEB42A38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23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B4043B9-CC24-49F7-AB74-503E9A19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9AD9D2-444E-4433-B8A9-1DE77ECC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65D7F1-633D-4981-91BE-09514D565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E165-5366-48AF-A288-F4BF0245F71C}" type="datetimeFigureOut">
              <a:rPr lang="pl-PL" smtClean="0"/>
              <a:t>14.03.2021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D159E4-A0C0-4798-8780-B1CB8AC58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222B36-1AD4-4001-9997-DB67A8736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A960-5F5D-44C7-B96D-7F8D3121C4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826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27B03212-B41A-44CC-A715-5B7D8054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5" y="5233580"/>
            <a:ext cx="9467850" cy="1624420"/>
          </a:xfrm>
          <a:prstGeom prst="rect">
            <a:avLst/>
          </a:prstGeom>
        </p:spPr>
      </p:pic>
      <p:sp>
        <p:nvSpPr>
          <p:cNvPr id="2" name="Równoległobok 1">
            <a:extLst>
              <a:ext uri="{FF2B5EF4-FFF2-40B4-BE49-F238E27FC236}">
                <a16:creationId xmlns:a16="http://schemas.microsoft.com/office/drawing/2014/main" id="{65A8CB80-AB64-4FCD-BF09-110947067B2B}"/>
              </a:ext>
            </a:extLst>
          </p:cNvPr>
          <p:cNvSpPr/>
          <p:nvPr/>
        </p:nvSpPr>
        <p:spPr>
          <a:xfrm>
            <a:off x="8891252" y="0"/>
            <a:ext cx="6285053" cy="6858000"/>
          </a:xfrm>
          <a:prstGeom prst="parallelogram">
            <a:avLst/>
          </a:prstGeom>
          <a:solidFill>
            <a:srgbClr val="4FC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ównoległobok 2">
            <a:extLst>
              <a:ext uri="{FF2B5EF4-FFF2-40B4-BE49-F238E27FC236}">
                <a16:creationId xmlns:a16="http://schemas.microsoft.com/office/drawing/2014/main" id="{9997A2EC-E454-4AE6-AAC4-2A4452714F01}"/>
              </a:ext>
            </a:extLst>
          </p:cNvPr>
          <p:cNvSpPr/>
          <p:nvPr/>
        </p:nvSpPr>
        <p:spPr>
          <a:xfrm>
            <a:off x="9570299" y="0"/>
            <a:ext cx="6285053" cy="6858000"/>
          </a:xfrm>
          <a:prstGeom prst="parallelogram">
            <a:avLst/>
          </a:prstGeom>
          <a:solidFill>
            <a:srgbClr val="0B9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ównoległobok 3">
            <a:extLst>
              <a:ext uri="{FF2B5EF4-FFF2-40B4-BE49-F238E27FC236}">
                <a16:creationId xmlns:a16="http://schemas.microsoft.com/office/drawing/2014/main" id="{1A941A0C-E4C9-43F9-8754-29FA2FD5CE8B}"/>
              </a:ext>
            </a:extLst>
          </p:cNvPr>
          <p:cNvSpPr/>
          <p:nvPr/>
        </p:nvSpPr>
        <p:spPr>
          <a:xfrm>
            <a:off x="10258992" y="0"/>
            <a:ext cx="6285053" cy="6858000"/>
          </a:xfrm>
          <a:prstGeom prst="parallelogram">
            <a:avLst/>
          </a:prstGeom>
          <a:solidFill>
            <a:srgbClr val="0069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551B83D0-AC32-42E1-90B3-DA61E748C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7" y="-101476"/>
            <a:ext cx="4736508" cy="198095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3A0BE7E-FB65-43AA-93BD-5F08A4F4FF14}"/>
              </a:ext>
            </a:extLst>
          </p:cNvPr>
          <p:cNvSpPr txBox="1"/>
          <p:nvPr/>
        </p:nvSpPr>
        <p:spPr>
          <a:xfrm>
            <a:off x="760750" y="2956363"/>
            <a:ext cx="778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0B99B3"/>
                </a:solidFill>
              </a:rPr>
              <a:t>Elementy programowania obiektowego w </a:t>
            </a:r>
            <a:r>
              <a:rPr lang="pl-PL" sz="3600" b="1" dirty="0" err="1">
                <a:solidFill>
                  <a:srgbClr val="0B99B3"/>
                </a:solidFill>
              </a:rPr>
              <a:t>Pythonie</a:t>
            </a:r>
            <a:r>
              <a:rPr lang="pl-PL" sz="3600" b="1" dirty="0">
                <a:solidFill>
                  <a:srgbClr val="0B99B3"/>
                </a:solidFill>
              </a:rPr>
              <a:t> na przykładzie kalkulatora</a:t>
            </a:r>
          </a:p>
        </p:txBody>
      </p:sp>
    </p:spTree>
    <p:extLst>
      <p:ext uri="{BB962C8B-B14F-4D97-AF65-F5344CB8AC3E}">
        <p14:creationId xmlns:p14="http://schemas.microsoft.com/office/powerpoint/2010/main" val="377017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AE988F3-541E-46F2-96F1-1C82EE168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37619"/>
              </p:ext>
            </p:extLst>
          </p:nvPr>
        </p:nvGraphicFramePr>
        <p:xfrm>
          <a:off x="5521960" y="364066"/>
          <a:ext cx="2550160" cy="134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0160">
                  <a:extLst>
                    <a:ext uri="{9D8B030D-6E8A-4147-A177-3AD203B41FA5}">
                      <a16:colId xmlns:a16="http://schemas.microsoft.com/office/drawing/2014/main" val="139096719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/>
                        <a:t>kalkulator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971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pl-PL" sz="1400" dirty="0"/>
                        <a:t>- model: </a:t>
                      </a:r>
                      <a:r>
                        <a:rPr lang="pl-PL" sz="1400" dirty="0" err="1"/>
                        <a:t>kalkulatorModel</a:t>
                      </a:r>
                      <a:endParaRPr lang="pl-PL" sz="1400" dirty="0"/>
                    </a:p>
                    <a:p>
                      <a:r>
                        <a:rPr lang="pl-PL" sz="1400" dirty="0"/>
                        <a:t>- widok: </a:t>
                      </a:r>
                      <a:r>
                        <a:rPr lang="pl-PL" sz="1400" dirty="0" err="1"/>
                        <a:t>kalkulatorWidok</a:t>
                      </a:r>
                      <a:endParaRPr lang="pl-PL" sz="1400" dirty="0"/>
                    </a:p>
                    <a:p>
                      <a:r>
                        <a:rPr lang="pl-PL" sz="1400" dirty="0"/>
                        <a:t>- kontroler: </a:t>
                      </a:r>
                      <a:r>
                        <a:rPr lang="pl-PL" sz="1400" dirty="0" err="1"/>
                        <a:t>kalkulatorKontroler</a:t>
                      </a:r>
                      <a:endParaRPr lang="pl-PL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2178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pl-PL" sz="1400" dirty="0"/>
                        <a:t>+ </a:t>
                      </a:r>
                      <a:r>
                        <a:rPr lang="pl-PL" sz="1400" dirty="0" err="1"/>
                        <a:t>StartKalkulator</a:t>
                      </a:r>
                      <a:r>
                        <a:rPr lang="pl-PL" sz="1400" dirty="0"/>
                        <a:t>()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076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863374B-34EF-4F01-B787-E898EE4D0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79205"/>
              </p:ext>
            </p:extLst>
          </p:nvPr>
        </p:nvGraphicFramePr>
        <p:xfrm>
          <a:off x="4978400" y="2295861"/>
          <a:ext cx="3637280" cy="176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280">
                  <a:extLst>
                    <a:ext uri="{9D8B030D-6E8A-4147-A177-3AD203B41FA5}">
                      <a16:colId xmlns:a16="http://schemas.microsoft.com/office/drawing/2014/main" val="139096719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 err="1"/>
                        <a:t>kalkulatorKontroler</a:t>
                      </a:r>
                      <a:endParaRPr lang="pl-PL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971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pl-PL" sz="1400" dirty="0"/>
                        <a:t>- model: </a:t>
                      </a:r>
                      <a:r>
                        <a:rPr lang="pl-PL" sz="1400" dirty="0" err="1"/>
                        <a:t>kalkulatorModel</a:t>
                      </a:r>
                      <a:endParaRPr lang="pl-PL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- widok: </a:t>
                      </a:r>
                      <a:r>
                        <a:rPr lang="pl-PL" sz="1400" dirty="0" err="1"/>
                        <a:t>kalkulatorWidok</a:t>
                      </a:r>
                      <a:endParaRPr lang="pl-PL" sz="1400" dirty="0"/>
                    </a:p>
                    <a:p>
                      <a:r>
                        <a:rPr lang="pl-PL" sz="1400" dirty="0"/>
                        <a:t>- </a:t>
                      </a:r>
                      <a:r>
                        <a:rPr lang="pl-PL" sz="1400" dirty="0" err="1"/>
                        <a:t>maszynaStanów</a:t>
                      </a:r>
                      <a:r>
                        <a:rPr lang="pl-PL" sz="1400" dirty="0"/>
                        <a:t>: </a:t>
                      </a:r>
                      <a:r>
                        <a:rPr lang="pl-PL" sz="1400" dirty="0" err="1"/>
                        <a:t>maszynaStanówKalkulatora</a:t>
                      </a:r>
                      <a:endParaRPr lang="pl-PL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2178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pl-PL" sz="1400" dirty="0"/>
                        <a:t>- </a:t>
                      </a:r>
                      <a:r>
                        <a:rPr lang="pl-PL" sz="1400" dirty="0" err="1"/>
                        <a:t>PrzekarzMetodyDoWidoku</a:t>
                      </a:r>
                      <a:r>
                        <a:rPr lang="pl-PL" sz="1400" dirty="0"/>
                        <a:t>()</a:t>
                      </a:r>
                    </a:p>
                    <a:p>
                      <a:r>
                        <a:rPr lang="pl-PL" sz="1400" dirty="0"/>
                        <a:t>+ </a:t>
                      </a:r>
                      <a:r>
                        <a:rPr lang="pl-PL" sz="1400" dirty="0" err="1"/>
                        <a:t>NaciśniętoPrzyciskXYZ</a:t>
                      </a:r>
                      <a:r>
                        <a:rPr lang="pl-PL" sz="1400" dirty="0"/>
                        <a:t>()</a:t>
                      </a:r>
                    </a:p>
                    <a:p>
                      <a:r>
                        <a:rPr lang="pl-PL" sz="1400" dirty="0"/>
                        <a:t>+ 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07655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420693C1-D94D-43D8-B0D3-986DD1FB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84391"/>
              </p:ext>
            </p:extLst>
          </p:nvPr>
        </p:nvGraphicFramePr>
        <p:xfrm>
          <a:off x="238760" y="1319495"/>
          <a:ext cx="4460240" cy="262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240">
                  <a:extLst>
                    <a:ext uri="{9D8B030D-6E8A-4147-A177-3AD203B41FA5}">
                      <a16:colId xmlns:a16="http://schemas.microsoft.com/office/drawing/2014/main" val="139096719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 err="1"/>
                        <a:t>kalkulatorModel</a:t>
                      </a:r>
                      <a:endParaRPr lang="pl-PL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971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pl-PL" sz="1400" dirty="0"/>
                        <a:t>- arg1: </a:t>
                      </a:r>
                      <a:r>
                        <a:rPr lang="pl-PL" sz="1400" dirty="0" err="1"/>
                        <a:t>float</a:t>
                      </a:r>
                      <a:endParaRPr lang="pl-PL" sz="1400" dirty="0"/>
                    </a:p>
                    <a:p>
                      <a:r>
                        <a:rPr lang="pl-PL" sz="1400" dirty="0"/>
                        <a:t>- arg2: </a:t>
                      </a:r>
                      <a:r>
                        <a:rPr lang="pl-PL" sz="1400" dirty="0" err="1"/>
                        <a:t>float</a:t>
                      </a:r>
                      <a:endParaRPr lang="pl-PL" sz="1400" dirty="0"/>
                    </a:p>
                    <a:p>
                      <a:r>
                        <a:rPr lang="pl-PL" sz="1400" dirty="0"/>
                        <a:t>- operacja: </a:t>
                      </a:r>
                      <a:r>
                        <a:rPr lang="pl-PL" sz="1400" dirty="0" err="1"/>
                        <a:t>operacjaKalkulatora</a:t>
                      </a:r>
                      <a:endParaRPr lang="pl-PL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2178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pl-PL" sz="1400" dirty="0"/>
                        <a:t>+ ZapamiętajArg1(liczba: </a:t>
                      </a:r>
                      <a:r>
                        <a:rPr lang="pl-PL" sz="1400" dirty="0" err="1"/>
                        <a:t>float</a:t>
                      </a:r>
                      <a:r>
                        <a:rPr lang="pl-PL" sz="1400" dirty="0"/>
                        <a:t>): </a:t>
                      </a:r>
                      <a:r>
                        <a:rPr lang="pl-PL" sz="1400" dirty="0" err="1"/>
                        <a:t>void</a:t>
                      </a:r>
                      <a:endParaRPr lang="pl-PL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ZapamiętajArg2(liczba: </a:t>
                      </a:r>
                      <a:r>
                        <a:rPr lang="pl-PL" sz="1400" dirty="0" err="1"/>
                        <a:t>float</a:t>
                      </a:r>
                      <a:r>
                        <a:rPr lang="pl-PL" sz="1400" dirty="0"/>
                        <a:t>): </a:t>
                      </a:r>
                      <a:r>
                        <a:rPr lang="pl-PL" sz="1400" dirty="0" err="1"/>
                        <a:t>void</a:t>
                      </a:r>
                      <a:endParaRPr lang="pl-PL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</a:t>
                      </a:r>
                      <a:r>
                        <a:rPr lang="pl-PL" sz="1400" dirty="0" err="1"/>
                        <a:t>ZapamiętajOperację</a:t>
                      </a:r>
                      <a:r>
                        <a:rPr lang="pl-PL" sz="1400" dirty="0"/>
                        <a:t>(operacja: </a:t>
                      </a:r>
                      <a:r>
                        <a:rPr lang="pl-PL" sz="1400" dirty="0" err="1"/>
                        <a:t>operacjaKalkulatora</a:t>
                      </a:r>
                      <a:r>
                        <a:rPr lang="pl-PL" sz="1400" dirty="0"/>
                        <a:t>): </a:t>
                      </a:r>
                      <a:r>
                        <a:rPr lang="pl-PL" sz="1400" dirty="0" err="1"/>
                        <a:t>void</a:t>
                      </a:r>
                      <a:endParaRPr lang="pl-PL" sz="1400" dirty="0"/>
                    </a:p>
                    <a:p>
                      <a:r>
                        <a:rPr lang="pl-PL" sz="1400" dirty="0"/>
                        <a:t>+ ZwróćArg1(): </a:t>
                      </a:r>
                      <a:r>
                        <a:rPr lang="pl-PL" sz="1400" dirty="0" err="1"/>
                        <a:t>float</a:t>
                      </a:r>
                      <a:endParaRPr lang="pl-PL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ZwróćArg2(): </a:t>
                      </a:r>
                      <a:r>
                        <a:rPr lang="pl-PL" sz="1400" dirty="0" err="1"/>
                        <a:t>float</a:t>
                      </a:r>
                      <a:endParaRPr lang="pl-PL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</a:t>
                      </a:r>
                      <a:r>
                        <a:rPr lang="pl-PL" sz="1400" dirty="0" err="1"/>
                        <a:t>ZwróćOperację</a:t>
                      </a:r>
                      <a:r>
                        <a:rPr lang="pl-PL" sz="1400" dirty="0"/>
                        <a:t>(): </a:t>
                      </a:r>
                      <a:r>
                        <a:rPr lang="pl-PL" sz="1400" dirty="0" err="1"/>
                        <a:t>operacjaKalkulatora</a:t>
                      </a:r>
                      <a:endParaRPr lang="pl-PL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</a:t>
                      </a:r>
                      <a:r>
                        <a:rPr lang="pl-PL" sz="1400" dirty="0" err="1"/>
                        <a:t>ZwróćWynik</a:t>
                      </a:r>
                      <a:r>
                        <a:rPr lang="pl-PL" sz="1400" dirty="0"/>
                        <a:t>(): </a:t>
                      </a:r>
                      <a:r>
                        <a:rPr lang="pl-PL" sz="1400" dirty="0" err="1"/>
                        <a:t>float</a:t>
                      </a:r>
                      <a:endParaRPr lang="pl-PL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076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E142E33-C01D-4DE3-98C8-E8D060122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52990"/>
              </p:ext>
            </p:extLst>
          </p:nvPr>
        </p:nvGraphicFramePr>
        <p:xfrm>
          <a:off x="8895080" y="1236626"/>
          <a:ext cx="2814320" cy="283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4320">
                  <a:extLst>
                    <a:ext uri="{9D8B030D-6E8A-4147-A177-3AD203B41FA5}">
                      <a16:colId xmlns:a16="http://schemas.microsoft.com/office/drawing/2014/main" val="139096719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 err="1"/>
                        <a:t>kalkulatorWidok</a:t>
                      </a:r>
                      <a:endParaRPr lang="pl-PL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971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pl-PL" sz="1400" dirty="0"/>
                        <a:t>- </a:t>
                      </a:r>
                      <a:r>
                        <a:rPr lang="pl-PL" sz="1400" dirty="0" err="1"/>
                        <a:t>główneOkno</a:t>
                      </a:r>
                      <a:r>
                        <a:rPr lang="pl-PL" sz="1400" dirty="0"/>
                        <a:t>: </a:t>
                      </a:r>
                      <a:r>
                        <a:rPr lang="pl-PL" sz="1400" dirty="0" err="1"/>
                        <a:t>tkinter</a:t>
                      </a:r>
                      <a:endParaRPr lang="pl-PL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</a:t>
                      </a:r>
                      <a:r>
                        <a:rPr lang="pl-PL" sz="1400" dirty="0" err="1"/>
                        <a:t>tekstEkranuArgumentu</a:t>
                      </a:r>
                      <a:r>
                        <a:rPr lang="pl-PL" sz="1400" dirty="0"/>
                        <a:t>: string</a:t>
                      </a:r>
                    </a:p>
                    <a:p>
                      <a:r>
                        <a:rPr lang="pl-PL" sz="1400" dirty="0"/>
                        <a:t>+ </a:t>
                      </a:r>
                      <a:r>
                        <a:rPr lang="pl-PL" sz="1400" dirty="0" err="1"/>
                        <a:t>tekstEkranuOperacji</a:t>
                      </a:r>
                      <a:r>
                        <a:rPr lang="pl-PL" sz="1400" dirty="0"/>
                        <a:t>: string</a:t>
                      </a:r>
                    </a:p>
                    <a:p>
                      <a:r>
                        <a:rPr lang="pl-PL" sz="1400" dirty="0"/>
                        <a:t>- elementGUI_1: </a:t>
                      </a:r>
                      <a:r>
                        <a:rPr lang="pl-PL" sz="1400" dirty="0" err="1"/>
                        <a:t>wgiet</a:t>
                      </a:r>
                      <a:endParaRPr lang="pl-PL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- elementGUI_2: </a:t>
                      </a:r>
                      <a:r>
                        <a:rPr lang="pl-PL" sz="1400" dirty="0" err="1"/>
                        <a:t>wgiet</a:t>
                      </a:r>
                      <a:endParaRPr lang="pl-PL" sz="1400" dirty="0"/>
                    </a:p>
                    <a:p>
                      <a:r>
                        <a:rPr lang="pl-PL" sz="1400" dirty="0"/>
                        <a:t>- 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21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dirty="0"/>
                        <a:t>- </a:t>
                      </a:r>
                      <a:r>
                        <a:rPr lang="pl-PL" sz="1400" dirty="0" err="1"/>
                        <a:t>StwórzElementyGUI</a:t>
                      </a:r>
                      <a:r>
                        <a:rPr lang="pl-PL" sz="1400" dirty="0"/>
                        <a:t>()</a:t>
                      </a:r>
                    </a:p>
                    <a:p>
                      <a:r>
                        <a:rPr lang="pl-PL" sz="1400" dirty="0"/>
                        <a:t>- </a:t>
                      </a:r>
                      <a:r>
                        <a:rPr lang="pl-PL" sz="1400" dirty="0" err="1"/>
                        <a:t>RozmieśćElementyGUI</a:t>
                      </a:r>
                      <a:r>
                        <a:rPr lang="pl-PL" sz="1400" dirty="0"/>
                        <a:t>()</a:t>
                      </a:r>
                    </a:p>
                    <a:p>
                      <a:r>
                        <a:rPr lang="pl-PL" sz="1400" dirty="0"/>
                        <a:t>+ UstawMetodęDlaPrzycusku1()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UstawMetodęDlaPrzycusku2()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0765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A7423AE-D773-4B39-9A8C-40D537B9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66620"/>
              </p:ext>
            </p:extLst>
          </p:nvPr>
        </p:nvGraphicFramePr>
        <p:xfrm>
          <a:off x="4978400" y="4285826"/>
          <a:ext cx="3637280" cy="240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280">
                  <a:extLst>
                    <a:ext uri="{9D8B030D-6E8A-4147-A177-3AD203B41FA5}">
                      <a16:colId xmlns:a16="http://schemas.microsoft.com/office/drawing/2014/main" val="139096719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r>
                        <a:rPr lang="pl-PL" sz="1400" b="1" dirty="0" err="1"/>
                        <a:t>maszynaStanówKalkulatora</a:t>
                      </a:r>
                      <a:endParaRPr lang="pl-PL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971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pl-PL" sz="1400" dirty="0"/>
                        <a:t>+ Stan1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Stan2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przejście z Stan1 do Stan1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przejście z Stan1 do Stan2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2178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pl-PL" sz="1400" dirty="0"/>
                        <a:t>+ przyZmianeStanu_z_Stan1_na_Stan1()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przyZmianeStanu_z_Stan1_na_Stan2()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+ 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07655"/>
                  </a:ext>
                </a:extLst>
              </a:tr>
            </a:tbl>
          </a:graphicData>
        </a:graphic>
      </p:graphicFrame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FE1FCDF-B11A-4967-B1AF-AC7FAB394C9D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6797040" y="1707586"/>
            <a:ext cx="0" cy="588275"/>
          </a:xfrm>
          <a:prstGeom prst="line">
            <a:avLst/>
          </a:prstGeom>
          <a:ln w="25400" cap="rnd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: łamany 15">
            <a:extLst>
              <a:ext uri="{FF2B5EF4-FFF2-40B4-BE49-F238E27FC236}">
                <a16:creationId xmlns:a16="http://schemas.microsoft.com/office/drawing/2014/main" id="{7FD708A5-7C29-4A77-867E-20438E4343E1}"/>
              </a:ext>
            </a:extLst>
          </p:cNvPr>
          <p:cNvCxnSpPr>
            <a:cxnSpLocks/>
            <a:stCxn id="7" idx="0"/>
            <a:endCxn id="2" idx="1"/>
          </p:cNvCxnSpPr>
          <p:nvPr/>
        </p:nvCxnSpPr>
        <p:spPr>
          <a:xfrm rot="5400000" flipH="1" flipV="1">
            <a:off x="3853586" y="-348879"/>
            <a:ext cx="283669" cy="3053080"/>
          </a:xfrm>
          <a:prstGeom prst="bentConnector2">
            <a:avLst/>
          </a:prstGeom>
          <a:ln w="25400" cap="rnd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: łamany 18">
            <a:extLst>
              <a:ext uri="{FF2B5EF4-FFF2-40B4-BE49-F238E27FC236}">
                <a16:creationId xmlns:a16="http://schemas.microsoft.com/office/drawing/2014/main" id="{13FD3F23-744B-4EA6-A644-480AECDC5A98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rot="16200000" flipV="1">
            <a:off x="9086780" y="21166"/>
            <a:ext cx="200800" cy="2230120"/>
          </a:xfrm>
          <a:prstGeom prst="bentConnector2">
            <a:avLst/>
          </a:prstGeom>
          <a:ln w="25400" cap="rnd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3D734E8-9E2E-47D1-95F0-4DD8885CE8A3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797040" y="4064901"/>
            <a:ext cx="0" cy="220925"/>
          </a:xfrm>
          <a:prstGeom prst="line">
            <a:avLst/>
          </a:prstGeom>
          <a:ln w="25400" cap="rnd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Łącznik: łamany 3">
            <a:extLst>
              <a:ext uri="{FF2B5EF4-FFF2-40B4-BE49-F238E27FC236}">
                <a16:creationId xmlns:a16="http://schemas.microsoft.com/office/drawing/2014/main" id="{9AF2DEE2-7960-435B-A516-7C8B613BF4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54370" y="1619101"/>
            <a:ext cx="821391" cy="532130"/>
          </a:xfrm>
          <a:prstGeom prst="bentConnector3">
            <a:avLst>
              <a:gd name="adj1" fmla="val 100096"/>
            </a:avLst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: łamany 12">
            <a:extLst>
              <a:ext uri="{FF2B5EF4-FFF2-40B4-BE49-F238E27FC236}">
                <a16:creationId xmlns:a16="http://schemas.microsoft.com/office/drawing/2014/main" id="{9A0681D7-CF93-4585-A94B-067F279C94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76410" y="1577191"/>
            <a:ext cx="909021" cy="528320"/>
          </a:xfrm>
          <a:prstGeom prst="bentConnector3">
            <a:avLst>
              <a:gd name="adj1" fmla="val 99877"/>
            </a:avLst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7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sprzęt elektroniczny, kalkulator, czarny&#10;&#10;Opis wygenerowany automatycznie">
            <a:extLst>
              <a:ext uri="{FF2B5EF4-FFF2-40B4-BE49-F238E27FC236}">
                <a16:creationId xmlns:a16="http://schemas.microsoft.com/office/drawing/2014/main" id="{DD9D4C4A-B5B2-4991-B6A6-4DEB99B3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95275"/>
            <a:ext cx="62674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9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D12A33F-06C4-4199-A487-02A1C20202AE}"/>
              </a:ext>
            </a:extLst>
          </p:cNvPr>
          <p:cNvSpPr/>
          <p:nvPr/>
        </p:nvSpPr>
        <p:spPr>
          <a:xfrm>
            <a:off x="1826905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pierwszej liczby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D64CE74A-F2A3-4213-81EF-A455967AB9E9}"/>
              </a:ext>
            </a:extLst>
          </p:cNvPr>
          <p:cNvSpPr/>
          <p:nvPr/>
        </p:nvSpPr>
        <p:spPr>
          <a:xfrm>
            <a:off x="338988" y="392499"/>
            <a:ext cx="406692" cy="406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>
              <a:solidFill>
                <a:schemeClr val="tx1"/>
              </a:solidFill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85D6A22-0333-4EFA-BFE8-B35F9088D3BE}"/>
              </a:ext>
            </a:extLst>
          </p:cNvPr>
          <p:cNvGrpSpPr/>
          <p:nvPr/>
        </p:nvGrpSpPr>
        <p:grpSpPr>
          <a:xfrm>
            <a:off x="11411270" y="388067"/>
            <a:ext cx="406692" cy="411124"/>
            <a:chOff x="1170248" y="820703"/>
            <a:chExt cx="406692" cy="411124"/>
          </a:xfrm>
        </p:grpSpPr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3BC2B3D-BDB6-4A78-8A6F-A6212EAECBFF}"/>
                </a:ext>
              </a:extLst>
            </p:cNvPr>
            <p:cNvSpPr/>
            <p:nvPr/>
          </p:nvSpPr>
          <p:spPr>
            <a:xfrm>
              <a:off x="1170248" y="820703"/>
              <a:ext cx="406692" cy="4111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5F81F5B1-B9D1-45CD-AB86-C13A5135DC45}"/>
                </a:ext>
              </a:extLst>
            </p:cNvPr>
            <p:cNvSpPr/>
            <p:nvPr/>
          </p:nvSpPr>
          <p:spPr>
            <a:xfrm>
              <a:off x="1289419" y="942090"/>
              <a:ext cx="168350" cy="1683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</p:grpSp>
      <p:sp>
        <p:nvSpPr>
          <p:cNvPr id="40" name="Dowolny kształt: kształt 39">
            <a:extLst>
              <a:ext uri="{FF2B5EF4-FFF2-40B4-BE49-F238E27FC236}">
                <a16:creationId xmlns:a16="http://schemas.microsoft.com/office/drawing/2014/main" id="{7C4E69F1-099E-49D9-B9F9-CF1B9C0456D7}"/>
              </a:ext>
            </a:extLst>
          </p:cNvPr>
          <p:cNvSpPr/>
          <p:nvPr/>
        </p:nvSpPr>
        <p:spPr>
          <a:xfrm rot="10800000">
            <a:off x="719834" y="694264"/>
            <a:ext cx="1202162" cy="1131686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184642 w 1184642"/>
              <a:gd name="connsiteY0" fmla="*/ 1060336 h 1060336"/>
              <a:gd name="connsiteX1" fmla="*/ 321851 w 1184642"/>
              <a:gd name="connsiteY1" fmla="*/ 478098 h 1060336"/>
              <a:gd name="connsiteX2" fmla="*/ 0 w 1184642"/>
              <a:gd name="connsiteY2" fmla="*/ 105295 h 1060336"/>
              <a:gd name="connsiteX0" fmla="*/ 1184642 w 1184642"/>
              <a:gd name="connsiteY0" fmla="*/ 955041 h 955041"/>
              <a:gd name="connsiteX1" fmla="*/ 321851 w 1184642"/>
              <a:gd name="connsiteY1" fmla="*/ 372803 h 955041"/>
              <a:gd name="connsiteX2" fmla="*/ 0 w 1184642"/>
              <a:gd name="connsiteY2" fmla="*/ 0 h 955041"/>
              <a:gd name="connsiteX0" fmla="*/ 1236285 w 1236285"/>
              <a:gd name="connsiteY0" fmla="*/ 1090122 h 1090122"/>
              <a:gd name="connsiteX1" fmla="*/ 321851 w 1236285"/>
              <a:gd name="connsiteY1" fmla="*/ 372803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321851 w 1236285"/>
              <a:gd name="connsiteY1" fmla="*/ 372803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363165 w 1236285"/>
              <a:gd name="connsiteY1" fmla="*/ 601403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363165 w 1236285"/>
              <a:gd name="connsiteY1" fmla="*/ 601403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194970 w 1194970"/>
              <a:gd name="connsiteY0" fmla="*/ 1131686 h 1131686"/>
              <a:gd name="connsiteX1" fmla="*/ 445795 w 1194970"/>
              <a:gd name="connsiteY1" fmla="*/ 746876 h 1131686"/>
              <a:gd name="connsiteX2" fmla="*/ 0 w 1194970"/>
              <a:gd name="connsiteY2" fmla="*/ 0 h 1131686"/>
              <a:gd name="connsiteX0" fmla="*/ 1194970 w 1194970"/>
              <a:gd name="connsiteY0" fmla="*/ 1131686 h 1131686"/>
              <a:gd name="connsiteX1" fmla="*/ 445795 w 1194970"/>
              <a:gd name="connsiteY1" fmla="*/ 746876 h 1131686"/>
              <a:gd name="connsiteX2" fmla="*/ 0 w 1194970"/>
              <a:gd name="connsiteY2" fmla="*/ 0 h 1131686"/>
              <a:gd name="connsiteX0" fmla="*/ 1194970 w 1194970"/>
              <a:gd name="connsiteY0" fmla="*/ 1131686 h 1131686"/>
              <a:gd name="connsiteX1" fmla="*/ 445795 w 1194970"/>
              <a:gd name="connsiteY1" fmla="*/ 746876 h 1131686"/>
              <a:gd name="connsiteX2" fmla="*/ 0 w 1194970"/>
              <a:gd name="connsiteY2" fmla="*/ 0 h 113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970" h="1131686">
                <a:moveTo>
                  <a:pt x="1194970" y="1131686"/>
                </a:moveTo>
                <a:cubicBezTo>
                  <a:pt x="886283" y="1030202"/>
                  <a:pt x="644957" y="935490"/>
                  <a:pt x="445795" y="746876"/>
                </a:cubicBezTo>
                <a:cubicBezTo>
                  <a:pt x="246633" y="558262"/>
                  <a:pt x="159433" y="374371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42" name="Dowolny kształt: kształt 41">
            <a:extLst>
              <a:ext uri="{FF2B5EF4-FFF2-40B4-BE49-F238E27FC236}">
                <a16:creationId xmlns:a16="http://schemas.microsoft.com/office/drawing/2014/main" id="{576CDE48-470F-4D76-8B47-A149EF9F4EB6}"/>
              </a:ext>
            </a:extLst>
          </p:cNvPr>
          <p:cNvSpPr/>
          <p:nvPr/>
        </p:nvSpPr>
        <p:spPr>
          <a:xfrm rot="4170993">
            <a:off x="4659629" y="2809334"/>
            <a:ext cx="1138226" cy="222194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852084CB-2D8F-44B1-8F7C-82A4EF4AD082}"/>
              </a:ext>
            </a:extLst>
          </p:cNvPr>
          <p:cNvSpPr txBox="1"/>
          <p:nvPr/>
        </p:nvSpPr>
        <p:spPr>
          <a:xfrm rot="17175285">
            <a:off x="1966982" y="2865970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06AC2A1E-08C2-4509-A484-DAD13025CB16}"/>
              </a:ext>
            </a:extLst>
          </p:cNvPr>
          <p:cNvSpPr txBox="1"/>
          <p:nvPr/>
        </p:nvSpPr>
        <p:spPr>
          <a:xfrm rot="159193">
            <a:off x="10605940" y="6046046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</a:t>
            </a:r>
          </a:p>
        </p:txBody>
      </p: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AD440B88-EEF8-4747-B7DB-BDB84D8F42B1}"/>
              </a:ext>
            </a:extLst>
          </p:cNvPr>
          <p:cNvSpPr/>
          <p:nvPr/>
        </p:nvSpPr>
        <p:spPr>
          <a:xfrm>
            <a:off x="1826905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pierwszej liczby</a:t>
            </a:r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19151CF4-CD2C-420D-90CF-F87AC0ABD40B}"/>
              </a:ext>
            </a:extLst>
          </p:cNvPr>
          <p:cNvSpPr/>
          <p:nvPr/>
        </p:nvSpPr>
        <p:spPr>
          <a:xfrm>
            <a:off x="7131618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drugiej liczby</a:t>
            </a:r>
          </a:p>
        </p:txBody>
      </p: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071B35B3-6A01-44B3-8FE3-9BCCDE40BEAA}"/>
              </a:ext>
            </a:extLst>
          </p:cNvPr>
          <p:cNvSpPr/>
          <p:nvPr/>
        </p:nvSpPr>
        <p:spPr>
          <a:xfrm>
            <a:off x="7131618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drugiej liczby</a:t>
            </a:r>
          </a:p>
        </p:txBody>
      </p:sp>
      <p:sp>
        <p:nvSpPr>
          <p:cNvPr id="64" name="Dowolny kształt: kształt 63">
            <a:extLst>
              <a:ext uri="{FF2B5EF4-FFF2-40B4-BE49-F238E27FC236}">
                <a16:creationId xmlns:a16="http://schemas.microsoft.com/office/drawing/2014/main" id="{38C5D4B0-E4C2-4CBD-907E-8B8BA7DA9EDC}"/>
              </a:ext>
            </a:extLst>
          </p:cNvPr>
          <p:cNvSpPr/>
          <p:nvPr/>
        </p:nvSpPr>
        <p:spPr>
          <a:xfrm rot="5400000">
            <a:off x="11012922" y="709594"/>
            <a:ext cx="476638" cy="31578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184642 w 1184642"/>
              <a:gd name="connsiteY0" fmla="*/ 1060336 h 1060336"/>
              <a:gd name="connsiteX1" fmla="*/ 321851 w 1184642"/>
              <a:gd name="connsiteY1" fmla="*/ 478098 h 1060336"/>
              <a:gd name="connsiteX2" fmla="*/ 0 w 1184642"/>
              <a:gd name="connsiteY2" fmla="*/ 105295 h 1060336"/>
              <a:gd name="connsiteX0" fmla="*/ 1184642 w 1184642"/>
              <a:gd name="connsiteY0" fmla="*/ 955041 h 955041"/>
              <a:gd name="connsiteX1" fmla="*/ 321851 w 1184642"/>
              <a:gd name="connsiteY1" fmla="*/ 372803 h 955041"/>
              <a:gd name="connsiteX2" fmla="*/ 0 w 1184642"/>
              <a:gd name="connsiteY2" fmla="*/ 0 h 955041"/>
              <a:gd name="connsiteX0" fmla="*/ 1236285 w 1236285"/>
              <a:gd name="connsiteY0" fmla="*/ 1090122 h 1090122"/>
              <a:gd name="connsiteX1" fmla="*/ 321851 w 1236285"/>
              <a:gd name="connsiteY1" fmla="*/ 372803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321851 w 1236285"/>
              <a:gd name="connsiteY1" fmla="*/ 372803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363165 w 1236285"/>
              <a:gd name="connsiteY1" fmla="*/ 601403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363165 w 1236285"/>
              <a:gd name="connsiteY1" fmla="*/ 601403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236285 w 1236285"/>
              <a:gd name="connsiteY0" fmla="*/ 1090122 h 1090122"/>
              <a:gd name="connsiteX1" fmla="*/ 445795 w 1236285"/>
              <a:gd name="connsiteY1" fmla="*/ 746876 h 1090122"/>
              <a:gd name="connsiteX2" fmla="*/ 0 w 1236285"/>
              <a:gd name="connsiteY2" fmla="*/ 0 h 1090122"/>
              <a:gd name="connsiteX0" fmla="*/ 1194970 w 1194970"/>
              <a:gd name="connsiteY0" fmla="*/ 1131686 h 1131686"/>
              <a:gd name="connsiteX1" fmla="*/ 445795 w 1194970"/>
              <a:gd name="connsiteY1" fmla="*/ 746876 h 1131686"/>
              <a:gd name="connsiteX2" fmla="*/ 0 w 1194970"/>
              <a:gd name="connsiteY2" fmla="*/ 0 h 1131686"/>
              <a:gd name="connsiteX0" fmla="*/ 1194970 w 1194970"/>
              <a:gd name="connsiteY0" fmla="*/ 1131686 h 1131686"/>
              <a:gd name="connsiteX1" fmla="*/ 445795 w 1194970"/>
              <a:gd name="connsiteY1" fmla="*/ 746876 h 1131686"/>
              <a:gd name="connsiteX2" fmla="*/ 0 w 1194970"/>
              <a:gd name="connsiteY2" fmla="*/ 0 h 1131686"/>
              <a:gd name="connsiteX0" fmla="*/ 1194970 w 1194970"/>
              <a:gd name="connsiteY0" fmla="*/ 1131686 h 1131686"/>
              <a:gd name="connsiteX1" fmla="*/ 445795 w 1194970"/>
              <a:gd name="connsiteY1" fmla="*/ 746876 h 1131686"/>
              <a:gd name="connsiteX2" fmla="*/ 0 w 1194970"/>
              <a:gd name="connsiteY2" fmla="*/ 0 h 113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970" h="1131686">
                <a:moveTo>
                  <a:pt x="1194970" y="1131686"/>
                </a:moveTo>
                <a:cubicBezTo>
                  <a:pt x="886283" y="1030202"/>
                  <a:pt x="644957" y="935490"/>
                  <a:pt x="445795" y="746876"/>
                </a:cubicBezTo>
                <a:cubicBezTo>
                  <a:pt x="246633" y="558262"/>
                  <a:pt x="159433" y="374371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5CAB4CF8-72D5-44F9-8D22-7D8365068D64}"/>
              </a:ext>
            </a:extLst>
          </p:cNvPr>
          <p:cNvSpPr txBox="1"/>
          <p:nvPr/>
        </p:nvSpPr>
        <p:spPr>
          <a:xfrm rot="2382464">
            <a:off x="1084161" y="537580"/>
            <a:ext cx="93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Uruchom </a:t>
            </a:r>
          </a:p>
          <a:p>
            <a:r>
              <a:rPr lang="pl-PL" sz="1400" b="1" dirty="0"/>
              <a:t>aplikacje</a:t>
            </a:r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4E90ED3E-A863-4226-A50E-80615D76F6D9}"/>
              </a:ext>
            </a:extLst>
          </p:cNvPr>
          <p:cNvSpPr txBox="1"/>
          <p:nvPr/>
        </p:nvSpPr>
        <p:spPr>
          <a:xfrm rot="19785006">
            <a:off x="10863087" y="1017904"/>
            <a:ext cx="883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Zamknij </a:t>
            </a:r>
          </a:p>
          <a:p>
            <a:r>
              <a:rPr lang="pl-PL" sz="1400" b="1" dirty="0"/>
              <a:t>aplikacje</a:t>
            </a:r>
          </a:p>
        </p:txBody>
      </p:sp>
      <p:sp>
        <p:nvSpPr>
          <p:cNvPr id="67" name="Dowolny kształt: kształt 66">
            <a:extLst>
              <a:ext uri="{FF2B5EF4-FFF2-40B4-BE49-F238E27FC236}">
                <a16:creationId xmlns:a16="http://schemas.microsoft.com/office/drawing/2014/main" id="{7912A574-F020-4838-A4EC-EBF06C362A4C}"/>
              </a:ext>
            </a:extLst>
          </p:cNvPr>
          <p:cNvSpPr/>
          <p:nvPr/>
        </p:nvSpPr>
        <p:spPr>
          <a:xfrm rot="5400000" flipV="1">
            <a:off x="87241" y="3292388"/>
            <a:ext cx="2881132" cy="598192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0" name="Dowolny kształt: kształt 69">
            <a:extLst>
              <a:ext uri="{FF2B5EF4-FFF2-40B4-BE49-F238E27FC236}">
                <a16:creationId xmlns:a16="http://schemas.microsoft.com/office/drawing/2014/main" id="{4A2F43BF-F3B6-492E-8077-AD6EEDDD9CCA}"/>
              </a:ext>
            </a:extLst>
          </p:cNvPr>
          <p:cNvSpPr/>
          <p:nvPr/>
        </p:nvSpPr>
        <p:spPr>
          <a:xfrm>
            <a:off x="4995526" y="1479559"/>
            <a:ext cx="2215765" cy="381758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2" name="Dowolny kształt: kształt 71">
            <a:extLst>
              <a:ext uri="{FF2B5EF4-FFF2-40B4-BE49-F238E27FC236}">
                <a16:creationId xmlns:a16="http://schemas.microsoft.com/office/drawing/2014/main" id="{199C82BC-3D5C-4241-9324-3AB40414C4BB}"/>
              </a:ext>
            </a:extLst>
          </p:cNvPr>
          <p:cNvSpPr/>
          <p:nvPr/>
        </p:nvSpPr>
        <p:spPr>
          <a:xfrm rot="16200000">
            <a:off x="1675450" y="3473960"/>
            <a:ext cx="2463964" cy="41083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5" name="Dowolny kształt: kształt 74">
            <a:extLst>
              <a:ext uri="{FF2B5EF4-FFF2-40B4-BE49-F238E27FC236}">
                <a16:creationId xmlns:a16="http://schemas.microsoft.com/office/drawing/2014/main" id="{C347C3A7-1E05-46D7-95CB-D7F8D3F6ED68}"/>
              </a:ext>
            </a:extLst>
          </p:cNvPr>
          <p:cNvSpPr/>
          <p:nvPr/>
        </p:nvSpPr>
        <p:spPr>
          <a:xfrm flipH="1" flipV="1">
            <a:off x="5024875" y="2140058"/>
            <a:ext cx="6750635" cy="4338188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51650 w 1751650"/>
              <a:gd name="connsiteY0" fmla="*/ 170845 h 675213"/>
              <a:gd name="connsiteX1" fmla="*/ 910590 w 1751650"/>
              <a:gd name="connsiteY1" fmla="*/ 102443 h 675213"/>
              <a:gd name="connsiteX2" fmla="*/ 0 w 1751650"/>
              <a:gd name="connsiteY2" fmla="*/ 675213 h 675213"/>
              <a:gd name="connsiteX0" fmla="*/ 1751650 w 1751650"/>
              <a:gd name="connsiteY0" fmla="*/ 107128 h 611496"/>
              <a:gd name="connsiteX1" fmla="*/ 910590 w 1751650"/>
              <a:gd name="connsiteY1" fmla="*/ 38726 h 611496"/>
              <a:gd name="connsiteX2" fmla="*/ 0 w 1751650"/>
              <a:gd name="connsiteY2" fmla="*/ 611496 h 611496"/>
              <a:gd name="connsiteX0" fmla="*/ 1431124 w 1431124"/>
              <a:gd name="connsiteY0" fmla="*/ 107247 h 613231"/>
              <a:gd name="connsiteX1" fmla="*/ 590064 w 1431124"/>
              <a:gd name="connsiteY1" fmla="*/ 38845 h 613231"/>
              <a:gd name="connsiteX2" fmla="*/ 0 w 1431124"/>
              <a:gd name="connsiteY2" fmla="*/ 613231 h 613231"/>
              <a:gd name="connsiteX0" fmla="*/ 1495958 w 1495958"/>
              <a:gd name="connsiteY0" fmla="*/ 107247 h 613231"/>
              <a:gd name="connsiteX1" fmla="*/ 654898 w 1495958"/>
              <a:gd name="connsiteY1" fmla="*/ 38845 h 613231"/>
              <a:gd name="connsiteX2" fmla="*/ 64834 w 1495958"/>
              <a:gd name="connsiteY2" fmla="*/ 613231 h 613231"/>
              <a:gd name="connsiteX0" fmla="*/ 1777536 w 1777536"/>
              <a:gd name="connsiteY0" fmla="*/ 85590 h 591574"/>
              <a:gd name="connsiteX1" fmla="*/ 102566 w 1777536"/>
              <a:gd name="connsiteY1" fmla="*/ 47889 h 591574"/>
              <a:gd name="connsiteX2" fmla="*/ 346412 w 1777536"/>
              <a:gd name="connsiteY2" fmla="*/ 591574 h 591574"/>
              <a:gd name="connsiteX0" fmla="*/ 1777536 w 1777536"/>
              <a:gd name="connsiteY0" fmla="*/ 79983 h 585967"/>
              <a:gd name="connsiteX1" fmla="*/ 1367438 w 1777536"/>
              <a:gd name="connsiteY1" fmla="*/ 40645 h 585967"/>
              <a:gd name="connsiteX2" fmla="*/ 102566 w 1777536"/>
              <a:gd name="connsiteY2" fmla="*/ 42282 h 585967"/>
              <a:gd name="connsiteX3" fmla="*/ 346412 w 1777536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46254 w 1746254"/>
              <a:gd name="connsiteY0" fmla="*/ 84511 h 595343"/>
              <a:gd name="connsiteX1" fmla="*/ 1220712 w 1746254"/>
              <a:gd name="connsiteY1" fmla="*/ 26591 h 595343"/>
              <a:gd name="connsiteX2" fmla="*/ 64493 w 1746254"/>
              <a:gd name="connsiteY2" fmla="*/ 51658 h 595343"/>
              <a:gd name="connsiteX3" fmla="*/ 308339 w 1746254"/>
              <a:gd name="connsiteY3" fmla="*/ 595343 h 595343"/>
              <a:gd name="connsiteX0" fmla="*/ 1710289 w 1710289"/>
              <a:gd name="connsiteY0" fmla="*/ 99362 h 610194"/>
              <a:gd name="connsiteX1" fmla="*/ 689019 w 1710289"/>
              <a:gd name="connsiteY1" fmla="*/ 13165 h 610194"/>
              <a:gd name="connsiteX2" fmla="*/ 28528 w 1710289"/>
              <a:gd name="connsiteY2" fmla="*/ 66509 h 610194"/>
              <a:gd name="connsiteX3" fmla="*/ 272374 w 1710289"/>
              <a:gd name="connsiteY3" fmla="*/ 610194 h 610194"/>
              <a:gd name="connsiteX0" fmla="*/ 1707232 w 1707232"/>
              <a:gd name="connsiteY0" fmla="*/ 108070 h 618902"/>
              <a:gd name="connsiteX1" fmla="*/ 643180 w 1707232"/>
              <a:gd name="connsiteY1" fmla="*/ 8542 h 618902"/>
              <a:gd name="connsiteX2" fmla="*/ 25471 w 1707232"/>
              <a:gd name="connsiteY2" fmla="*/ 75217 h 618902"/>
              <a:gd name="connsiteX3" fmla="*/ 269317 w 1707232"/>
              <a:gd name="connsiteY3" fmla="*/ 618902 h 618902"/>
              <a:gd name="connsiteX0" fmla="*/ 1707232 w 1707232"/>
              <a:gd name="connsiteY0" fmla="*/ 104421 h 615253"/>
              <a:gd name="connsiteX1" fmla="*/ 643180 w 1707232"/>
              <a:gd name="connsiteY1" fmla="*/ 4893 h 615253"/>
              <a:gd name="connsiteX2" fmla="*/ 25471 w 1707232"/>
              <a:gd name="connsiteY2" fmla="*/ 71568 h 615253"/>
              <a:gd name="connsiteX3" fmla="*/ 269317 w 1707232"/>
              <a:gd name="connsiteY3" fmla="*/ 615253 h 615253"/>
              <a:gd name="connsiteX0" fmla="*/ 1830737 w 1830737"/>
              <a:gd name="connsiteY0" fmla="*/ 99528 h 610360"/>
              <a:gd name="connsiteX1" fmla="*/ 766685 w 1830737"/>
              <a:gd name="connsiteY1" fmla="*/ 0 h 610360"/>
              <a:gd name="connsiteX2" fmla="*/ 12481 w 1830737"/>
              <a:gd name="connsiteY2" fmla="*/ 169685 h 610360"/>
              <a:gd name="connsiteX3" fmla="*/ 392822 w 1830737"/>
              <a:gd name="connsiteY3" fmla="*/ 610360 h 610360"/>
              <a:gd name="connsiteX0" fmla="*/ 1818321 w 1818321"/>
              <a:gd name="connsiteY0" fmla="*/ 99528 h 610360"/>
              <a:gd name="connsiteX1" fmla="*/ 754269 w 1818321"/>
              <a:gd name="connsiteY1" fmla="*/ 0 h 610360"/>
              <a:gd name="connsiteX2" fmla="*/ 65 w 1818321"/>
              <a:gd name="connsiteY2" fmla="*/ 169685 h 610360"/>
              <a:gd name="connsiteX3" fmla="*/ 380406 w 1818321"/>
              <a:gd name="connsiteY3" fmla="*/ 610360 h 610360"/>
              <a:gd name="connsiteX0" fmla="*/ 1847552 w 1847552"/>
              <a:gd name="connsiteY0" fmla="*/ 99528 h 610360"/>
              <a:gd name="connsiteX1" fmla="*/ 783500 w 1847552"/>
              <a:gd name="connsiteY1" fmla="*/ 0 h 610360"/>
              <a:gd name="connsiteX2" fmla="*/ 29296 w 1847552"/>
              <a:gd name="connsiteY2" fmla="*/ 169685 h 610360"/>
              <a:gd name="connsiteX3" fmla="*/ 178560 w 1847552"/>
              <a:gd name="connsiteY3" fmla="*/ 459028 h 610360"/>
              <a:gd name="connsiteX4" fmla="*/ 409637 w 1847552"/>
              <a:gd name="connsiteY4" fmla="*/ 610360 h 610360"/>
              <a:gd name="connsiteX0" fmla="*/ 1874490 w 1874490"/>
              <a:gd name="connsiteY0" fmla="*/ 99528 h 610360"/>
              <a:gd name="connsiteX1" fmla="*/ 810438 w 1874490"/>
              <a:gd name="connsiteY1" fmla="*/ 0 h 610360"/>
              <a:gd name="connsiteX2" fmla="*/ 56234 w 1874490"/>
              <a:gd name="connsiteY2" fmla="*/ 169685 h 610360"/>
              <a:gd name="connsiteX3" fmla="*/ 97524 w 1874490"/>
              <a:gd name="connsiteY3" fmla="*/ 570521 h 610360"/>
              <a:gd name="connsiteX4" fmla="*/ 436575 w 1874490"/>
              <a:gd name="connsiteY4" fmla="*/ 610360 h 610360"/>
              <a:gd name="connsiteX0" fmla="*/ 1874490 w 1874490"/>
              <a:gd name="connsiteY0" fmla="*/ 99528 h 633386"/>
              <a:gd name="connsiteX1" fmla="*/ 810438 w 1874490"/>
              <a:gd name="connsiteY1" fmla="*/ 0 h 633386"/>
              <a:gd name="connsiteX2" fmla="*/ 56234 w 1874490"/>
              <a:gd name="connsiteY2" fmla="*/ 169685 h 633386"/>
              <a:gd name="connsiteX3" fmla="*/ 97524 w 1874490"/>
              <a:gd name="connsiteY3" fmla="*/ 570521 h 633386"/>
              <a:gd name="connsiteX4" fmla="*/ 450836 w 1874490"/>
              <a:gd name="connsiteY4" fmla="*/ 633386 h 633386"/>
              <a:gd name="connsiteX0" fmla="*/ 1874490 w 1874490"/>
              <a:gd name="connsiteY0" fmla="*/ 99528 h 633386"/>
              <a:gd name="connsiteX1" fmla="*/ 810438 w 1874490"/>
              <a:gd name="connsiteY1" fmla="*/ 0 h 633386"/>
              <a:gd name="connsiteX2" fmla="*/ 56234 w 1874490"/>
              <a:gd name="connsiteY2" fmla="*/ 169685 h 633386"/>
              <a:gd name="connsiteX3" fmla="*/ 97524 w 1874490"/>
              <a:gd name="connsiteY3" fmla="*/ 570521 h 633386"/>
              <a:gd name="connsiteX4" fmla="*/ 450836 w 1874490"/>
              <a:gd name="connsiteY4" fmla="*/ 633386 h 633386"/>
              <a:gd name="connsiteX0" fmla="*/ 1874490 w 1874490"/>
              <a:gd name="connsiteY0" fmla="*/ 99528 h 633522"/>
              <a:gd name="connsiteX1" fmla="*/ 810438 w 1874490"/>
              <a:gd name="connsiteY1" fmla="*/ 0 h 633522"/>
              <a:gd name="connsiteX2" fmla="*/ 56234 w 1874490"/>
              <a:gd name="connsiteY2" fmla="*/ 169685 h 633522"/>
              <a:gd name="connsiteX3" fmla="*/ 97524 w 1874490"/>
              <a:gd name="connsiteY3" fmla="*/ 570521 h 633522"/>
              <a:gd name="connsiteX4" fmla="*/ 450836 w 1874490"/>
              <a:gd name="connsiteY4" fmla="*/ 633386 h 633522"/>
              <a:gd name="connsiteX0" fmla="*/ 1874490 w 1874490"/>
              <a:gd name="connsiteY0" fmla="*/ 99528 h 634872"/>
              <a:gd name="connsiteX1" fmla="*/ 810438 w 1874490"/>
              <a:gd name="connsiteY1" fmla="*/ 0 h 634872"/>
              <a:gd name="connsiteX2" fmla="*/ 56234 w 1874490"/>
              <a:gd name="connsiteY2" fmla="*/ 169685 h 634872"/>
              <a:gd name="connsiteX3" fmla="*/ 97524 w 1874490"/>
              <a:gd name="connsiteY3" fmla="*/ 570521 h 634872"/>
              <a:gd name="connsiteX4" fmla="*/ 450836 w 1874490"/>
              <a:gd name="connsiteY4" fmla="*/ 633386 h 634872"/>
              <a:gd name="connsiteX0" fmla="*/ 1872105 w 1872105"/>
              <a:gd name="connsiteY0" fmla="*/ 99528 h 634872"/>
              <a:gd name="connsiteX1" fmla="*/ 808053 w 1872105"/>
              <a:gd name="connsiteY1" fmla="*/ 0 h 634872"/>
              <a:gd name="connsiteX2" fmla="*/ 53849 w 1872105"/>
              <a:gd name="connsiteY2" fmla="*/ 169685 h 634872"/>
              <a:gd name="connsiteX3" fmla="*/ 95139 w 1872105"/>
              <a:gd name="connsiteY3" fmla="*/ 570521 h 634872"/>
              <a:gd name="connsiteX4" fmla="*/ 448451 w 1872105"/>
              <a:gd name="connsiteY4" fmla="*/ 633386 h 634872"/>
              <a:gd name="connsiteX0" fmla="*/ 1862448 w 1862448"/>
              <a:gd name="connsiteY0" fmla="*/ 99528 h 638992"/>
              <a:gd name="connsiteX1" fmla="*/ 798396 w 1862448"/>
              <a:gd name="connsiteY1" fmla="*/ 0 h 638992"/>
              <a:gd name="connsiteX2" fmla="*/ 44192 w 1862448"/>
              <a:gd name="connsiteY2" fmla="*/ 169685 h 638992"/>
              <a:gd name="connsiteX3" fmla="*/ 85482 w 1862448"/>
              <a:gd name="connsiteY3" fmla="*/ 570521 h 638992"/>
              <a:gd name="connsiteX4" fmla="*/ 438794 w 1862448"/>
              <a:gd name="connsiteY4" fmla="*/ 633386 h 638992"/>
              <a:gd name="connsiteX0" fmla="*/ 1858980 w 1858980"/>
              <a:gd name="connsiteY0" fmla="*/ 99528 h 633386"/>
              <a:gd name="connsiteX1" fmla="*/ 794928 w 1858980"/>
              <a:gd name="connsiteY1" fmla="*/ 0 h 633386"/>
              <a:gd name="connsiteX2" fmla="*/ 40724 w 1858980"/>
              <a:gd name="connsiteY2" fmla="*/ 169685 h 633386"/>
              <a:gd name="connsiteX3" fmla="*/ 96275 w 1858980"/>
              <a:gd name="connsiteY3" fmla="*/ 515986 h 633386"/>
              <a:gd name="connsiteX4" fmla="*/ 435326 w 1858980"/>
              <a:gd name="connsiteY4" fmla="*/ 633386 h 633386"/>
              <a:gd name="connsiteX0" fmla="*/ 1810693 w 1810693"/>
              <a:gd name="connsiteY0" fmla="*/ 99528 h 633386"/>
              <a:gd name="connsiteX1" fmla="*/ 746641 w 1810693"/>
              <a:gd name="connsiteY1" fmla="*/ 0 h 633386"/>
              <a:gd name="connsiteX2" fmla="*/ 78001 w 1810693"/>
              <a:gd name="connsiteY2" fmla="*/ 161202 h 633386"/>
              <a:gd name="connsiteX3" fmla="*/ 47988 w 1810693"/>
              <a:gd name="connsiteY3" fmla="*/ 515986 h 633386"/>
              <a:gd name="connsiteX4" fmla="*/ 387039 w 1810693"/>
              <a:gd name="connsiteY4" fmla="*/ 633386 h 633386"/>
              <a:gd name="connsiteX0" fmla="*/ 1810693 w 1810693"/>
              <a:gd name="connsiteY0" fmla="*/ 99703 h 633561"/>
              <a:gd name="connsiteX1" fmla="*/ 746641 w 1810693"/>
              <a:gd name="connsiteY1" fmla="*/ 175 h 633561"/>
              <a:gd name="connsiteX2" fmla="*/ 78001 w 1810693"/>
              <a:gd name="connsiteY2" fmla="*/ 161377 h 633561"/>
              <a:gd name="connsiteX3" fmla="*/ 47988 w 1810693"/>
              <a:gd name="connsiteY3" fmla="*/ 516161 h 633561"/>
              <a:gd name="connsiteX4" fmla="*/ 387039 w 1810693"/>
              <a:gd name="connsiteY4" fmla="*/ 633561 h 633561"/>
              <a:gd name="connsiteX0" fmla="*/ 1816124 w 1816124"/>
              <a:gd name="connsiteY0" fmla="*/ 156193 h 690051"/>
              <a:gd name="connsiteX1" fmla="*/ 836278 w 1816124"/>
              <a:gd name="connsiteY1" fmla="*/ 111 h 690051"/>
              <a:gd name="connsiteX2" fmla="*/ 83432 w 1816124"/>
              <a:gd name="connsiteY2" fmla="*/ 217867 h 690051"/>
              <a:gd name="connsiteX3" fmla="*/ 53419 w 1816124"/>
              <a:gd name="connsiteY3" fmla="*/ 572651 h 690051"/>
              <a:gd name="connsiteX4" fmla="*/ 392470 w 1816124"/>
              <a:gd name="connsiteY4" fmla="*/ 690051 h 690051"/>
              <a:gd name="connsiteX0" fmla="*/ 1816124 w 1816124"/>
              <a:gd name="connsiteY0" fmla="*/ 156082 h 689940"/>
              <a:gd name="connsiteX1" fmla="*/ 836278 w 1816124"/>
              <a:gd name="connsiteY1" fmla="*/ 0 h 689940"/>
              <a:gd name="connsiteX2" fmla="*/ 83432 w 1816124"/>
              <a:gd name="connsiteY2" fmla="*/ 217756 h 689940"/>
              <a:gd name="connsiteX3" fmla="*/ 53419 w 1816124"/>
              <a:gd name="connsiteY3" fmla="*/ 572540 h 689940"/>
              <a:gd name="connsiteX4" fmla="*/ 392470 w 1816124"/>
              <a:gd name="connsiteY4" fmla="*/ 689940 h 689940"/>
              <a:gd name="connsiteX0" fmla="*/ 1816124 w 1816124"/>
              <a:gd name="connsiteY0" fmla="*/ 157393 h 691251"/>
              <a:gd name="connsiteX1" fmla="*/ 836278 w 1816124"/>
              <a:gd name="connsiteY1" fmla="*/ 1311 h 691251"/>
              <a:gd name="connsiteX2" fmla="*/ 83432 w 1816124"/>
              <a:gd name="connsiteY2" fmla="*/ 219067 h 691251"/>
              <a:gd name="connsiteX3" fmla="*/ 53419 w 1816124"/>
              <a:gd name="connsiteY3" fmla="*/ 573851 h 691251"/>
              <a:gd name="connsiteX4" fmla="*/ 392470 w 1816124"/>
              <a:gd name="connsiteY4" fmla="*/ 691251 h 691251"/>
              <a:gd name="connsiteX0" fmla="*/ 1816124 w 1816124"/>
              <a:gd name="connsiteY0" fmla="*/ 156087 h 689945"/>
              <a:gd name="connsiteX1" fmla="*/ 836278 w 1816124"/>
              <a:gd name="connsiteY1" fmla="*/ 5 h 689945"/>
              <a:gd name="connsiteX2" fmla="*/ 83432 w 1816124"/>
              <a:gd name="connsiteY2" fmla="*/ 217761 h 689945"/>
              <a:gd name="connsiteX3" fmla="*/ 53419 w 1816124"/>
              <a:gd name="connsiteY3" fmla="*/ 572545 h 689945"/>
              <a:gd name="connsiteX4" fmla="*/ 392470 w 1816124"/>
              <a:gd name="connsiteY4" fmla="*/ 689945 h 689945"/>
              <a:gd name="connsiteX0" fmla="*/ 1816124 w 1816124"/>
              <a:gd name="connsiteY0" fmla="*/ 156393 h 690251"/>
              <a:gd name="connsiteX1" fmla="*/ 836278 w 1816124"/>
              <a:gd name="connsiteY1" fmla="*/ 311 h 690251"/>
              <a:gd name="connsiteX2" fmla="*/ 83432 w 1816124"/>
              <a:gd name="connsiteY2" fmla="*/ 218067 h 690251"/>
              <a:gd name="connsiteX3" fmla="*/ 53419 w 1816124"/>
              <a:gd name="connsiteY3" fmla="*/ 572851 h 690251"/>
              <a:gd name="connsiteX4" fmla="*/ 392470 w 1816124"/>
              <a:gd name="connsiteY4" fmla="*/ 690251 h 690251"/>
              <a:gd name="connsiteX0" fmla="*/ 1816124 w 1816124"/>
              <a:gd name="connsiteY0" fmla="*/ 156105 h 689963"/>
              <a:gd name="connsiteX1" fmla="*/ 836278 w 1816124"/>
              <a:gd name="connsiteY1" fmla="*/ 23 h 689963"/>
              <a:gd name="connsiteX2" fmla="*/ 83432 w 1816124"/>
              <a:gd name="connsiteY2" fmla="*/ 217779 h 689963"/>
              <a:gd name="connsiteX3" fmla="*/ 53419 w 1816124"/>
              <a:gd name="connsiteY3" fmla="*/ 572563 h 689963"/>
              <a:gd name="connsiteX4" fmla="*/ 392470 w 1816124"/>
              <a:gd name="connsiteY4" fmla="*/ 689963 h 689963"/>
              <a:gd name="connsiteX0" fmla="*/ 1816124 w 1816124"/>
              <a:gd name="connsiteY0" fmla="*/ 156083 h 689941"/>
              <a:gd name="connsiteX1" fmla="*/ 836278 w 1816124"/>
              <a:gd name="connsiteY1" fmla="*/ 1 h 689941"/>
              <a:gd name="connsiteX2" fmla="*/ 83432 w 1816124"/>
              <a:gd name="connsiteY2" fmla="*/ 217757 h 689941"/>
              <a:gd name="connsiteX3" fmla="*/ 53419 w 1816124"/>
              <a:gd name="connsiteY3" fmla="*/ 572541 h 689941"/>
              <a:gd name="connsiteX4" fmla="*/ 392470 w 1816124"/>
              <a:gd name="connsiteY4" fmla="*/ 689941 h 689941"/>
              <a:gd name="connsiteX0" fmla="*/ 1816124 w 1816124"/>
              <a:gd name="connsiteY0" fmla="*/ 156083 h 689941"/>
              <a:gd name="connsiteX1" fmla="*/ 836278 w 1816124"/>
              <a:gd name="connsiteY1" fmla="*/ 1 h 689941"/>
              <a:gd name="connsiteX2" fmla="*/ 83432 w 1816124"/>
              <a:gd name="connsiteY2" fmla="*/ 217757 h 689941"/>
              <a:gd name="connsiteX3" fmla="*/ 53419 w 1816124"/>
              <a:gd name="connsiteY3" fmla="*/ 572541 h 689941"/>
              <a:gd name="connsiteX4" fmla="*/ 392470 w 1816124"/>
              <a:gd name="connsiteY4" fmla="*/ 689941 h 689941"/>
              <a:gd name="connsiteX0" fmla="*/ 1816124 w 1816124"/>
              <a:gd name="connsiteY0" fmla="*/ 156083 h 689941"/>
              <a:gd name="connsiteX1" fmla="*/ 836278 w 1816124"/>
              <a:gd name="connsiteY1" fmla="*/ 1 h 689941"/>
              <a:gd name="connsiteX2" fmla="*/ 83432 w 1816124"/>
              <a:gd name="connsiteY2" fmla="*/ 217757 h 689941"/>
              <a:gd name="connsiteX3" fmla="*/ 53419 w 1816124"/>
              <a:gd name="connsiteY3" fmla="*/ 572541 h 689941"/>
              <a:gd name="connsiteX4" fmla="*/ 392470 w 1816124"/>
              <a:gd name="connsiteY4" fmla="*/ 689941 h 689941"/>
              <a:gd name="connsiteX0" fmla="*/ 1816124 w 1816124"/>
              <a:gd name="connsiteY0" fmla="*/ 156083 h 689941"/>
              <a:gd name="connsiteX1" fmla="*/ 836278 w 1816124"/>
              <a:gd name="connsiteY1" fmla="*/ 1 h 689941"/>
              <a:gd name="connsiteX2" fmla="*/ 83432 w 1816124"/>
              <a:gd name="connsiteY2" fmla="*/ 217757 h 689941"/>
              <a:gd name="connsiteX3" fmla="*/ 53419 w 1816124"/>
              <a:gd name="connsiteY3" fmla="*/ 572541 h 689941"/>
              <a:gd name="connsiteX4" fmla="*/ 392470 w 1816124"/>
              <a:gd name="connsiteY4" fmla="*/ 689941 h 689941"/>
              <a:gd name="connsiteX0" fmla="*/ 1804812 w 1804812"/>
              <a:gd name="connsiteY0" fmla="*/ 156083 h 689941"/>
              <a:gd name="connsiteX1" fmla="*/ 824966 w 1804812"/>
              <a:gd name="connsiteY1" fmla="*/ 1 h 689941"/>
              <a:gd name="connsiteX2" fmla="*/ 72120 w 1804812"/>
              <a:gd name="connsiteY2" fmla="*/ 217757 h 689941"/>
              <a:gd name="connsiteX3" fmla="*/ 42107 w 1804812"/>
              <a:gd name="connsiteY3" fmla="*/ 572541 h 689941"/>
              <a:gd name="connsiteX4" fmla="*/ 381158 w 1804812"/>
              <a:gd name="connsiteY4" fmla="*/ 689941 h 68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12" h="689941">
                <a:moveTo>
                  <a:pt x="1804812" y="156083"/>
                </a:moveTo>
                <a:cubicBezTo>
                  <a:pt x="1557185" y="35611"/>
                  <a:pt x="1261717" y="216"/>
                  <a:pt x="824966" y="1"/>
                </a:cubicBezTo>
                <a:cubicBezTo>
                  <a:pt x="230675" y="-292"/>
                  <a:pt x="183883" y="100971"/>
                  <a:pt x="72120" y="217757"/>
                </a:cubicBezTo>
                <a:cubicBezTo>
                  <a:pt x="-28477" y="322875"/>
                  <a:pt x="-9399" y="493844"/>
                  <a:pt x="42107" y="572541"/>
                </a:cubicBezTo>
                <a:cubicBezTo>
                  <a:pt x="93613" y="651238"/>
                  <a:pt x="222448" y="688957"/>
                  <a:pt x="381158" y="689941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6" name="Dowolny kształt: kształt 75">
            <a:extLst>
              <a:ext uri="{FF2B5EF4-FFF2-40B4-BE49-F238E27FC236}">
                <a16:creationId xmlns:a16="http://schemas.microsoft.com/office/drawing/2014/main" id="{07986432-A7DF-4AC3-8EBC-229E4E197E77}"/>
              </a:ext>
            </a:extLst>
          </p:cNvPr>
          <p:cNvSpPr/>
          <p:nvPr/>
        </p:nvSpPr>
        <p:spPr>
          <a:xfrm rot="10800000" flipH="1">
            <a:off x="2187539" y="5545742"/>
            <a:ext cx="598449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40797F48-7D6B-4280-BB10-D0185636211D}"/>
              </a:ext>
            </a:extLst>
          </p:cNvPr>
          <p:cNvSpPr txBox="1"/>
          <p:nvPr/>
        </p:nvSpPr>
        <p:spPr>
          <a:xfrm rot="2655291">
            <a:off x="1323459" y="5646182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  <p:sp>
        <p:nvSpPr>
          <p:cNvPr id="78" name="Dowolny kształt: kształt 77">
            <a:extLst>
              <a:ext uri="{FF2B5EF4-FFF2-40B4-BE49-F238E27FC236}">
                <a16:creationId xmlns:a16="http://schemas.microsoft.com/office/drawing/2014/main" id="{EABE7AE7-86AE-4A21-9768-8188BCF8D65C}"/>
              </a:ext>
            </a:extLst>
          </p:cNvPr>
          <p:cNvSpPr/>
          <p:nvPr/>
        </p:nvSpPr>
        <p:spPr>
          <a:xfrm>
            <a:off x="3890659" y="1119627"/>
            <a:ext cx="638052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9" name="pole tekstowe 78">
            <a:extLst>
              <a:ext uri="{FF2B5EF4-FFF2-40B4-BE49-F238E27FC236}">
                <a16:creationId xmlns:a16="http://schemas.microsoft.com/office/drawing/2014/main" id="{F2FB5AE1-D04F-4978-86FB-911FA0D842C4}"/>
              </a:ext>
            </a:extLst>
          </p:cNvPr>
          <p:cNvSpPr txBox="1"/>
          <p:nvPr/>
        </p:nvSpPr>
        <p:spPr>
          <a:xfrm rot="576866">
            <a:off x="3602381" y="569446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/, x</a:t>
            </a:r>
            <a:r>
              <a:rPr lang="pl-PL" sz="1400" b="1" baseline="30000" dirty="0">
                <a:solidFill>
                  <a:schemeClr val="accent2"/>
                </a:solidFill>
              </a:rPr>
              <a:t>2</a:t>
            </a:r>
            <a:r>
              <a:rPr lang="pl-PL" sz="1400" b="1" dirty="0">
                <a:solidFill>
                  <a:schemeClr val="accent2"/>
                </a:solidFill>
              </a:rPr>
              <a:t>, √x, =, ±</a:t>
            </a:r>
          </a:p>
        </p:txBody>
      </p:sp>
      <p:sp>
        <p:nvSpPr>
          <p:cNvPr id="80" name="Dowolny kształt: kształt 79">
            <a:extLst>
              <a:ext uri="{FF2B5EF4-FFF2-40B4-BE49-F238E27FC236}">
                <a16:creationId xmlns:a16="http://schemas.microsoft.com/office/drawing/2014/main" id="{0CBEA422-D19E-4225-993F-2EDE6D0E17B7}"/>
              </a:ext>
            </a:extLst>
          </p:cNvPr>
          <p:cNvSpPr/>
          <p:nvPr/>
        </p:nvSpPr>
        <p:spPr>
          <a:xfrm rot="5400000" flipH="1">
            <a:off x="8710315" y="3476592"/>
            <a:ext cx="2469230" cy="41083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81" name="pole tekstowe 80">
            <a:extLst>
              <a:ext uri="{FF2B5EF4-FFF2-40B4-BE49-F238E27FC236}">
                <a16:creationId xmlns:a16="http://schemas.microsoft.com/office/drawing/2014/main" id="{7853994F-359E-4A3B-BE0E-3A58E6274BEC}"/>
              </a:ext>
            </a:extLst>
          </p:cNvPr>
          <p:cNvSpPr txBox="1"/>
          <p:nvPr/>
        </p:nvSpPr>
        <p:spPr>
          <a:xfrm rot="17175285">
            <a:off x="10005653" y="3230828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D8BE5642-D390-4B43-9F12-6D90FCB711C3}"/>
              </a:ext>
            </a:extLst>
          </p:cNvPr>
          <p:cNvSpPr/>
          <p:nvPr/>
        </p:nvSpPr>
        <p:spPr>
          <a:xfrm>
            <a:off x="4646319" y="3467365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prezentuje wynik</a:t>
            </a:r>
          </a:p>
        </p:txBody>
      </p:sp>
      <p:sp>
        <p:nvSpPr>
          <p:cNvPr id="39" name="Dowolny kształt: kształt 38">
            <a:extLst>
              <a:ext uri="{FF2B5EF4-FFF2-40B4-BE49-F238E27FC236}">
                <a16:creationId xmlns:a16="http://schemas.microsoft.com/office/drawing/2014/main" id="{661F8178-8F84-4414-8BBE-86D2ECA735B1}"/>
              </a:ext>
            </a:extLst>
          </p:cNvPr>
          <p:cNvSpPr/>
          <p:nvPr/>
        </p:nvSpPr>
        <p:spPr>
          <a:xfrm rot="18334909" flipH="1" flipV="1">
            <a:off x="4958686" y="4527686"/>
            <a:ext cx="1198288" cy="351649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E626186B-441C-4C68-AD11-72DE33720372}"/>
              </a:ext>
            </a:extLst>
          </p:cNvPr>
          <p:cNvSpPr txBox="1"/>
          <p:nvPr/>
        </p:nvSpPr>
        <p:spPr>
          <a:xfrm rot="19391847">
            <a:off x="4804925" y="4396490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7030A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7030A0"/>
                </a:solidFill>
              </a:rPr>
              <a:t>x</a:t>
            </a:r>
            <a:r>
              <a:rPr lang="pl-PL" sz="1400" b="1" baseline="30000" dirty="0">
                <a:solidFill>
                  <a:srgbClr val="7030A0"/>
                </a:solidFill>
              </a:rPr>
              <a:t>2</a:t>
            </a:r>
            <a:r>
              <a:rPr lang="pl-PL" sz="1400" b="1" dirty="0">
                <a:solidFill>
                  <a:srgbClr val="7030A0"/>
                </a:solidFill>
              </a:rPr>
              <a:t>, √x</a:t>
            </a:r>
          </a:p>
        </p:txBody>
      </p:sp>
      <p:sp>
        <p:nvSpPr>
          <p:cNvPr id="45" name="Dowolny kształt: kształt 44">
            <a:extLst>
              <a:ext uri="{FF2B5EF4-FFF2-40B4-BE49-F238E27FC236}">
                <a16:creationId xmlns:a16="http://schemas.microsoft.com/office/drawing/2014/main" id="{EE631BCD-8039-42C1-BA23-E8D5830C3C25}"/>
              </a:ext>
            </a:extLst>
          </p:cNvPr>
          <p:cNvSpPr/>
          <p:nvPr/>
        </p:nvSpPr>
        <p:spPr>
          <a:xfrm rot="6730162" flipH="1" flipV="1">
            <a:off x="4268500" y="4472843"/>
            <a:ext cx="858828" cy="102726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A06247F9-6799-4D3E-8E72-B960F196B6C4}"/>
              </a:ext>
            </a:extLst>
          </p:cNvPr>
          <p:cNvSpPr txBox="1"/>
          <p:nvPr/>
        </p:nvSpPr>
        <p:spPr>
          <a:xfrm rot="20969076">
            <a:off x="3825099" y="4206407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  <p:sp>
        <p:nvSpPr>
          <p:cNvPr id="47" name="Dowolny kształt: kształt 46">
            <a:extLst>
              <a:ext uri="{FF2B5EF4-FFF2-40B4-BE49-F238E27FC236}">
                <a16:creationId xmlns:a16="http://schemas.microsoft.com/office/drawing/2014/main" id="{E473B379-E3A1-4509-A3F2-F37BB3C2994C}"/>
              </a:ext>
            </a:extLst>
          </p:cNvPr>
          <p:cNvSpPr/>
          <p:nvPr/>
        </p:nvSpPr>
        <p:spPr>
          <a:xfrm>
            <a:off x="7730836" y="1117439"/>
            <a:ext cx="604064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B75CB528-6890-4D24-9276-C3A5D5E346D2}"/>
              </a:ext>
            </a:extLst>
          </p:cNvPr>
          <p:cNvSpPr txBox="1"/>
          <p:nvPr/>
        </p:nvSpPr>
        <p:spPr>
          <a:xfrm rot="576866">
            <a:off x="7349876" y="622418"/>
            <a:ext cx="17447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</a:t>
            </a:r>
          </a:p>
        </p:txBody>
      </p:sp>
      <p:sp>
        <p:nvSpPr>
          <p:cNvPr id="49" name="Dowolny kształt: kształt 48">
            <a:extLst>
              <a:ext uri="{FF2B5EF4-FFF2-40B4-BE49-F238E27FC236}">
                <a16:creationId xmlns:a16="http://schemas.microsoft.com/office/drawing/2014/main" id="{783CE10C-CC48-431F-92BF-FBA94BB6812F}"/>
              </a:ext>
            </a:extLst>
          </p:cNvPr>
          <p:cNvSpPr/>
          <p:nvPr/>
        </p:nvSpPr>
        <p:spPr>
          <a:xfrm rot="5963336" flipH="1" flipV="1">
            <a:off x="6517897" y="2829797"/>
            <a:ext cx="1073653" cy="210386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6A2183EB-3B06-4218-A705-253C605732B5}"/>
              </a:ext>
            </a:extLst>
          </p:cNvPr>
          <p:cNvSpPr txBox="1"/>
          <p:nvPr/>
        </p:nvSpPr>
        <p:spPr>
          <a:xfrm rot="869131">
            <a:off x="5985143" y="2286091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7030A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7030A0"/>
                </a:solidFill>
              </a:rPr>
              <a:t>x</a:t>
            </a:r>
            <a:r>
              <a:rPr lang="pl-PL" sz="1400" b="1" baseline="30000" dirty="0">
                <a:solidFill>
                  <a:srgbClr val="7030A0"/>
                </a:solidFill>
              </a:rPr>
              <a:t>2</a:t>
            </a:r>
            <a:r>
              <a:rPr lang="pl-PL" sz="1400" b="1" dirty="0">
                <a:solidFill>
                  <a:srgbClr val="7030A0"/>
                </a:solidFill>
              </a:rPr>
              <a:t>, √x</a:t>
            </a:r>
          </a:p>
        </p:txBody>
      </p:sp>
      <p:sp>
        <p:nvSpPr>
          <p:cNvPr id="51" name="Dowolny kształt: kształt 50">
            <a:extLst>
              <a:ext uri="{FF2B5EF4-FFF2-40B4-BE49-F238E27FC236}">
                <a16:creationId xmlns:a16="http://schemas.microsoft.com/office/drawing/2014/main" id="{47941F87-5D39-4BFF-BC9A-85414DF6D139}"/>
              </a:ext>
            </a:extLst>
          </p:cNvPr>
          <p:cNvSpPr/>
          <p:nvPr/>
        </p:nvSpPr>
        <p:spPr>
          <a:xfrm rot="15613407" flipH="1">
            <a:off x="7224524" y="4459083"/>
            <a:ext cx="807218" cy="144342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EEDA625-D720-45CB-ACCF-463AF544B358}"/>
              </a:ext>
            </a:extLst>
          </p:cNvPr>
          <p:cNvSpPr txBox="1"/>
          <p:nvPr/>
        </p:nvSpPr>
        <p:spPr>
          <a:xfrm rot="2882383">
            <a:off x="6596401" y="4330518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7030A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7030A0"/>
                </a:solidFill>
              </a:rPr>
              <a:t>x</a:t>
            </a:r>
            <a:r>
              <a:rPr lang="pl-PL" sz="1400" b="1" baseline="30000" dirty="0">
                <a:solidFill>
                  <a:srgbClr val="7030A0"/>
                </a:solidFill>
              </a:rPr>
              <a:t>2</a:t>
            </a:r>
            <a:r>
              <a:rPr lang="pl-PL" sz="1400" b="1" dirty="0">
                <a:solidFill>
                  <a:srgbClr val="7030A0"/>
                </a:solidFill>
              </a:rPr>
              <a:t>, √x</a:t>
            </a:r>
          </a:p>
        </p:txBody>
      </p:sp>
      <p:sp>
        <p:nvSpPr>
          <p:cNvPr id="53" name="Dowolny kształt: kształt 52">
            <a:extLst>
              <a:ext uri="{FF2B5EF4-FFF2-40B4-BE49-F238E27FC236}">
                <a16:creationId xmlns:a16="http://schemas.microsoft.com/office/drawing/2014/main" id="{07C4DC3C-897A-4F03-A3D3-2D2C246B574C}"/>
              </a:ext>
            </a:extLst>
          </p:cNvPr>
          <p:cNvSpPr/>
          <p:nvPr/>
        </p:nvSpPr>
        <p:spPr>
          <a:xfrm rot="16200000" flipH="1">
            <a:off x="8126823" y="3466406"/>
            <a:ext cx="2469230" cy="41083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420909DE-86A1-4721-A3C0-EDDD1A1D939C}"/>
              </a:ext>
            </a:extLst>
          </p:cNvPr>
          <p:cNvSpPr txBox="1"/>
          <p:nvPr/>
        </p:nvSpPr>
        <p:spPr>
          <a:xfrm rot="17694118">
            <a:off x="8342309" y="2827192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</a:t>
            </a:r>
          </a:p>
        </p:txBody>
      </p:sp>
      <p:sp>
        <p:nvSpPr>
          <p:cNvPr id="55" name="Dowolny kształt: kształt 54">
            <a:extLst>
              <a:ext uri="{FF2B5EF4-FFF2-40B4-BE49-F238E27FC236}">
                <a16:creationId xmlns:a16="http://schemas.microsoft.com/office/drawing/2014/main" id="{D3B27B16-5A72-4962-8076-8B4C61C983DB}"/>
              </a:ext>
            </a:extLst>
          </p:cNvPr>
          <p:cNvSpPr/>
          <p:nvPr/>
        </p:nvSpPr>
        <p:spPr>
          <a:xfrm flipV="1">
            <a:off x="840625" y="1998781"/>
            <a:ext cx="6837564" cy="459911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51650 w 1751650"/>
              <a:gd name="connsiteY0" fmla="*/ 170845 h 675213"/>
              <a:gd name="connsiteX1" fmla="*/ 910590 w 1751650"/>
              <a:gd name="connsiteY1" fmla="*/ 102443 h 675213"/>
              <a:gd name="connsiteX2" fmla="*/ 0 w 1751650"/>
              <a:gd name="connsiteY2" fmla="*/ 675213 h 675213"/>
              <a:gd name="connsiteX0" fmla="*/ 1751650 w 1751650"/>
              <a:gd name="connsiteY0" fmla="*/ 107128 h 611496"/>
              <a:gd name="connsiteX1" fmla="*/ 910590 w 1751650"/>
              <a:gd name="connsiteY1" fmla="*/ 38726 h 611496"/>
              <a:gd name="connsiteX2" fmla="*/ 0 w 1751650"/>
              <a:gd name="connsiteY2" fmla="*/ 611496 h 611496"/>
              <a:gd name="connsiteX0" fmla="*/ 1431124 w 1431124"/>
              <a:gd name="connsiteY0" fmla="*/ 107247 h 613231"/>
              <a:gd name="connsiteX1" fmla="*/ 590064 w 1431124"/>
              <a:gd name="connsiteY1" fmla="*/ 38845 h 613231"/>
              <a:gd name="connsiteX2" fmla="*/ 0 w 1431124"/>
              <a:gd name="connsiteY2" fmla="*/ 613231 h 613231"/>
              <a:gd name="connsiteX0" fmla="*/ 1495958 w 1495958"/>
              <a:gd name="connsiteY0" fmla="*/ 107247 h 613231"/>
              <a:gd name="connsiteX1" fmla="*/ 654898 w 1495958"/>
              <a:gd name="connsiteY1" fmla="*/ 38845 h 613231"/>
              <a:gd name="connsiteX2" fmla="*/ 64834 w 1495958"/>
              <a:gd name="connsiteY2" fmla="*/ 613231 h 613231"/>
              <a:gd name="connsiteX0" fmla="*/ 1777536 w 1777536"/>
              <a:gd name="connsiteY0" fmla="*/ 85590 h 591574"/>
              <a:gd name="connsiteX1" fmla="*/ 102566 w 1777536"/>
              <a:gd name="connsiteY1" fmla="*/ 47889 h 591574"/>
              <a:gd name="connsiteX2" fmla="*/ 346412 w 1777536"/>
              <a:gd name="connsiteY2" fmla="*/ 591574 h 591574"/>
              <a:gd name="connsiteX0" fmla="*/ 1777536 w 1777536"/>
              <a:gd name="connsiteY0" fmla="*/ 79983 h 585967"/>
              <a:gd name="connsiteX1" fmla="*/ 1367438 w 1777536"/>
              <a:gd name="connsiteY1" fmla="*/ 40645 h 585967"/>
              <a:gd name="connsiteX2" fmla="*/ 102566 w 1777536"/>
              <a:gd name="connsiteY2" fmla="*/ 42282 h 585967"/>
              <a:gd name="connsiteX3" fmla="*/ 346412 w 1777536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46254 w 1746254"/>
              <a:gd name="connsiteY0" fmla="*/ 84511 h 595343"/>
              <a:gd name="connsiteX1" fmla="*/ 1220712 w 1746254"/>
              <a:gd name="connsiteY1" fmla="*/ 26591 h 595343"/>
              <a:gd name="connsiteX2" fmla="*/ 64493 w 1746254"/>
              <a:gd name="connsiteY2" fmla="*/ 51658 h 595343"/>
              <a:gd name="connsiteX3" fmla="*/ 308339 w 1746254"/>
              <a:gd name="connsiteY3" fmla="*/ 595343 h 595343"/>
              <a:gd name="connsiteX0" fmla="*/ 1710289 w 1710289"/>
              <a:gd name="connsiteY0" fmla="*/ 99362 h 610194"/>
              <a:gd name="connsiteX1" fmla="*/ 689019 w 1710289"/>
              <a:gd name="connsiteY1" fmla="*/ 13165 h 610194"/>
              <a:gd name="connsiteX2" fmla="*/ 28528 w 1710289"/>
              <a:gd name="connsiteY2" fmla="*/ 66509 h 610194"/>
              <a:gd name="connsiteX3" fmla="*/ 272374 w 1710289"/>
              <a:gd name="connsiteY3" fmla="*/ 610194 h 610194"/>
              <a:gd name="connsiteX0" fmla="*/ 1707232 w 1707232"/>
              <a:gd name="connsiteY0" fmla="*/ 108070 h 618902"/>
              <a:gd name="connsiteX1" fmla="*/ 643180 w 1707232"/>
              <a:gd name="connsiteY1" fmla="*/ 8542 h 618902"/>
              <a:gd name="connsiteX2" fmla="*/ 25471 w 1707232"/>
              <a:gd name="connsiteY2" fmla="*/ 75217 h 618902"/>
              <a:gd name="connsiteX3" fmla="*/ 269317 w 1707232"/>
              <a:gd name="connsiteY3" fmla="*/ 618902 h 618902"/>
              <a:gd name="connsiteX0" fmla="*/ 1707232 w 1707232"/>
              <a:gd name="connsiteY0" fmla="*/ 104421 h 615253"/>
              <a:gd name="connsiteX1" fmla="*/ 643180 w 1707232"/>
              <a:gd name="connsiteY1" fmla="*/ 4893 h 615253"/>
              <a:gd name="connsiteX2" fmla="*/ 25471 w 1707232"/>
              <a:gd name="connsiteY2" fmla="*/ 71568 h 615253"/>
              <a:gd name="connsiteX3" fmla="*/ 269317 w 1707232"/>
              <a:gd name="connsiteY3" fmla="*/ 615253 h 615253"/>
              <a:gd name="connsiteX0" fmla="*/ 1830737 w 1830737"/>
              <a:gd name="connsiteY0" fmla="*/ 99528 h 610360"/>
              <a:gd name="connsiteX1" fmla="*/ 766685 w 1830737"/>
              <a:gd name="connsiteY1" fmla="*/ 0 h 610360"/>
              <a:gd name="connsiteX2" fmla="*/ 12481 w 1830737"/>
              <a:gd name="connsiteY2" fmla="*/ 169685 h 610360"/>
              <a:gd name="connsiteX3" fmla="*/ 392822 w 1830737"/>
              <a:gd name="connsiteY3" fmla="*/ 610360 h 610360"/>
              <a:gd name="connsiteX0" fmla="*/ 1818321 w 1818321"/>
              <a:gd name="connsiteY0" fmla="*/ 99528 h 610360"/>
              <a:gd name="connsiteX1" fmla="*/ 754269 w 1818321"/>
              <a:gd name="connsiteY1" fmla="*/ 0 h 610360"/>
              <a:gd name="connsiteX2" fmla="*/ 65 w 1818321"/>
              <a:gd name="connsiteY2" fmla="*/ 169685 h 610360"/>
              <a:gd name="connsiteX3" fmla="*/ 380406 w 1818321"/>
              <a:gd name="connsiteY3" fmla="*/ 610360 h 610360"/>
              <a:gd name="connsiteX0" fmla="*/ 1847552 w 1847552"/>
              <a:gd name="connsiteY0" fmla="*/ 99528 h 610360"/>
              <a:gd name="connsiteX1" fmla="*/ 783500 w 1847552"/>
              <a:gd name="connsiteY1" fmla="*/ 0 h 610360"/>
              <a:gd name="connsiteX2" fmla="*/ 29296 w 1847552"/>
              <a:gd name="connsiteY2" fmla="*/ 169685 h 610360"/>
              <a:gd name="connsiteX3" fmla="*/ 178560 w 1847552"/>
              <a:gd name="connsiteY3" fmla="*/ 459028 h 610360"/>
              <a:gd name="connsiteX4" fmla="*/ 409637 w 1847552"/>
              <a:gd name="connsiteY4" fmla="*/ 610360 h 610360"/>
              <a:gd name="connsiteX0" fmla="*/ 1874490 w 1874490"/>
              <a:gd name="connsiteY0" fmla="*/ 99528 h 610360"/>
              <a:gd name="connsiteX1" fmla="*/ 810438 w 1874490"/>
              <a:gd name="connsiteY1" fmla="*/ 0 h 610360"/>
              <a:gd name="connsiteX2" fmla="*/ 56234 w 1874490"/>
              <a:gd name="connsiteY2" fmla="*/ 169685 h 610360"/>
              <a:gd name="connsiteX3" fmla="*/ 97524 w 1874490"/>
              <a:gd name="connsiteY3" fmla="*/ 570521 h 610360"/>
              <a:gd name="connsiteX4" fmla="*/ 436575 w 1874490"/>
              <a:gd name="connsiteY4" fmla="*/ 610360 h 610360"/>
              <a:gd name="connsiteX0" fmla="*/ 1874490 w 1874490"/>
              <a:gd name="connsiteY0" fmla="*/ 99528 h 633386"/>
              <a:gd name="connsiteX1" fmla="*/ 810438 w 1874490"/>
              <a:gd name="connsiteY1" fmla="*/ 0 h 633386"/>
              <a:gd name="connsiteX2" fmla="*/ 56234 w 1874490"/>
              <a:gd name="connsiteY2" fmla="*/ 169685 h 633386"/>
              <a:gd name="connsiteX3" fmla="*/ 97524 w 1874490"/>
              <a:gd name="connsiteY3" fmla="*/ 570521 h 633386"/>
              <a:gd name="connsiteX4" fmla="*/ 450836 w 1874490"/>
              <a:gd name="connsiteY4" fmla="*/ 633386 h 633386"/>
              <a:gd name="connsiteX0" fmla="*/ 1874490 w 1874490"/>
              <a:gd name="connsiteY0" fmla="*/ 99528 h 633386"/>
              <a:gd name="connsiteX1" fmla="*/ 810438 w 1874490"/>
              <a:gd name="connsiteY1" fmla="*/ 0 h 633386"/>
              <a:gd name="connsiteX2" fmla="*/ 56234 w 1874490"/>
              <a:gd name="connsiteY2" fmla="*/ 169685 h 633386"/>
              <a:gd name="connsiteX3" fmla="*/ 97524 w 1874490"/>
              <a:gd name="connsiteY3" fmla="*/ 570521 h 633386"/>
              <a:gd name="connsiteX4" fmla="*/ 450836 w 1874490"/>
              <a:gd name="connsiteY4" fmla="*/ 633386 h 633386"/>
              <a:gd name="connsiteX0" fmla="*/ 1874490 w 1874490"/>
              <a:gd name="connsiteY0" fmla="*/ 99528 h 633522"/>
              <a:gd name="connsiteX1" fmla="*/ 810438 w 1874490"/>
              <a:gd name="connsiteY1" fmla="*/ 0 h 633522"/>
              <a:gd name="connsiteX2" fmla="*/ 56234 w 1874490"/>
              <a:gd name="connsiteY2" fmla="*/ 169685 h 633522"/>
              <a:gd name="connsiteX3" fmla="*/ 97524 w 1874490"/>
              <a:gd name="connsiteY3" fmla="*/ 570521 h 633522"/>
              <a:gd name="connsiteX4" fmla="*/ 450836 w 1874490"/>
              <a:gd name="connsiteY4" fmla="*/ 633386 h 633522"/>
              <a:gd name="connsiteX0" fmla="*/ 1874490 w 1874490"/>
              <a:gd name="connsiteY0" fmla="*/ 99528 h 634872"/>
              <a:gd name="connsiteX1" fmla="*/ 810438 w 1874490"/>
              <a:gd name="connsiteY1" fmla="*/ 0 h 634872"/>
              <a:gd name="connsiteX2" fmla="*/ 56234 w 1874490"/>
              <a:gd name="connsiteY2" fmla="*/ 169685 h 634872"/>
              <a:gd name="connsiteX3" fmla="*/ 97524 w 1874490"/>
              <a:gd name="connsiteY3" fmla="*/ 570521 h 634872"/>
              <a:gd name="connsiteX4" fmla="*/ 450836 w 1874490"/>
              <a:gd name="connsiteY4" fmla="*/ 633386 h 634872"/>
              <a:gd name="connsiteX0" fmla="*/ 1872105 w 1872105"/>
              <a:gd name="connsiteY0" fmla="*/ 99528 h 634872"/>
              <a:gd name="connsiteX1" fmla="*/ 808053 w 1872105"/>
              <a:gd name="connsiteY1" fmla="*/ 0 h 634872"/>
              <a:gd name="connsiteX2" fmla="*/ 53849 w 1872105"/>
              <a:gd name="connsiteY2" fmla="*/ 169685 h 634872"/>
              <a:gd name="connsiteX3" fmla="*/ 95139 w 1872105"/>
              <a:gd name="connsiteY3" fmla="*/ 570521 h 634872"/>
              <a:gd name="connsiteX4" fmla="*/ 448451 w 1872105"/>
              <a:gd name="connsiteY4" fmla="*/ 633386 h 634872"/>
              <a:gd name="connsiteX0" fmla="*/ 1862448 w 1862448"/>
              <a:gd name="connsiteY0" fmla="*/ 99528 h 638992"/>
              <a:gd name="connsiteX1" fmla="*/ 798396 w 1862448"/>
              <a:gd name="connsiteY1" fmla="*/ 0 h 638992"/>
              <a:gd name="connsiteX2" fmla="*/ 44192 w 1862448"/>
              <a:gd name="connsiteY2" fmla="*/ 169685 h 638992"/>
              <a:gd name="connsiteX3" fmla="*/ 85482 w 1862448"/>
              <a:gd name="connsiteY3" fmla="*/ 570521 h 638992"/>
              <a:gd name="connsiteX4" fmla="*/ 438794 w 1862448"/>
              <a:gd name="connsiteY4" fmla="*/ 633386 h 638992"/>
              <a:gd name="connsiteX0" fmla="*/ 1858980 w 1858980"/>
              <a:gd name="connsiteY0" fmla="*/ 99528 h 633386"/>
              <a:gd name="connsiteX1" fmla="*/ 794928 w 1858980"/>
              <a:gd name="connsiteY1" fmla="*/ 0 h 633386"/>
              <a:gd name="connsiteX2" fmla="*/ 40724 w 1858980"/>
              <a:gd name="connsiteY2" fmla="*/ 169685 h 633386"/>
              <a:gd name="connsiteX3" fmla="*/ 96275 w 1858980"/>
              <a:gd name="connsiteY3" fmla="*/ 515986 h 633386"/>
              <a:gd name="connsiteX4" fmla="*/ 435326 w 1858980"/>
              <a:gd name="connsiteY4" fmla="*/ 633386 h 633386"/>
              <a:gd name="connsiteX0" fmla="*/ 1810693 w 1810693"/>
              <a:gd name="connsiteY0" fmla="*/ 99528 h 633386"/>
              <a:gd name="connsiteX1" fmla="*/ 746641 w 1810693"/>
              <a:gd name="connsiteY1" fmla="*/ 0 h 633386"/>
              <a:gd name="connsiteX2" fmla="*/ 78001 w 1810693"/>
              <a:gd name="connsiteY2" fmla="*/ 161202 h 633386"/>
              <a:gd name="connsiteX3" fmla="*/ 47988 w 1810693"/>
              <a:gd name="connsiteY3" fmla="*/ 515986 h 633386"/>
              <a:gd name="connsiteX4" fmla="*/ 387039 w 1810693"/>
              <a:gd name="connsiteY4" fmla="*/ 633386 h 633386"/>
              <a:gd name="connsiteX0" fmla="*/ 1810693 w 1810693"/>
              <a:gd name="connsiteY0" fmla="*/ 99703 h 633561"/>
              <a:gd name="connsiteX1" fmla="*/ 746641 w 1810693"/>
              <a:gd name="connsiteY1" fmla="*/ 175 h 633561"/>
              <a:gd name="connsiteX2" fmla="*/ 78001 w 1810693"/>
              <a:gd name="connsiteY2" fmla="*/ 161377 h 633561"/>
              <a:gd name="connsiteX3" fmla="*/ 47988 w 1810693"/>
              <a:gd name="connsiteY3" fmla="*/ 516161 h 633561"/>
              <a:gd name="connsiteX4" fmla="*/ 387039 w 1810693"/>
              <a:gd name="connsiteY4" fmla="*/ 633561 h 633561"/>
              <a:gd name="connsiteX0" fmla="*/ 2663073 w 2663073"/>
              <a:gd name="connsiteY0" fmla="*/ 134497 h 633561"/>
              <a:gd name="connsiteX1" fmla="*/ 746641 w 2663073"/>
              <a:gd name="connsiteY1" fmla="*/ 175 h 633561"/>
              <a:gd name="connsiteX2" fmla="*/ 78001 w 2663073"/>
              <a:gd name="connsiteY2" fmla="*/ 161377 h 633561"/>
              <a:gd name="connsiteX3" fmla="*/ 47988 w 2663073"/>
              <a:gd name="connsiteY3" fmla="*/ 516161 h 633561"/>
              <a:gd name="connsiteX4" fmla="*/ 387039 w 2663073"/>
              <a:gd name="connsiteY4" fmla="*/ 633561 h 633561"/>
              <a:gd name="connsiteX0" fmla="*/ 2663073 w 2663073"/>
              <a:gd name="connsiteY0" fmla="*/ 134497 h 633561"/>
              <a:gd name="connsiteX1" fmla="*/ 746641 w 2663073"/>
              <a:gd name="connsiteY1" fmla="*/ 175 h 633561"/>
              <a:gd name="connsiteX2" fmla="*/ 78001 w 2663073"/>
              <a:gd name="connsiteY2" fmla="*/ 161377 h 633561"/>
              <a:gd name="connsiteX3" fmla="*/ 47988 w 2663073"/>
              <a:gd name="connsiteY3" fmla="*/ 516161 h 633561"/>
              <a:gd name="connsiteX4" fmla="*/ 387039 w 2663073"/>
              <a:gd name="connsiteY4" fmla="*/ 633561 h 633561"/>
              <a:gd name="connsiteX0" fmla="*/ 2663073 w 2663073"/>
              <a:gd name="connsiteY0" fmla="*/ 138179 h 637243"/>
              <a:gd name="connsiteX1" fmla="*/ 2161382 w 2663073"/>
              <a:gd name="connsiteY1" fmla="*/ 57475 h 637243"/>
              <a:gd name="connsiteX2" fmla="*/ 746641 w 2663073"/>
              <a:gd name="connsiteY2" fmla="*/ 3857 h 637243"/>
              <a:gd name="connsiteX3" fmla="*/ 78001 w 2663073"/>
              <a:gd name="connsiteY3" fmla="*/ 165059 h 637243"/>
              <a:gd name="connsiteX4" fmla="*/ 47988 w 2663073"/>
              <a:gd name="connsiteY4" fmla="*/ 519843 h 637243"/>
              <a:gd name="connsiteX5" fmla="*/ 387039 w 2663073"/>
              <a:gd name="connsiteY5" fmla="*/ 637243 h 637243"/>
              <a:gd name="connsiteX0" fmla="*/ 2663073 w 2663073"/>
              <a:gd name="connsiteY0" fmla="*/ 141488 h 640552"/>
              <a:gd name="connsiteX1" fmla="*/ 2230057 w 2663073"/>
              <a:gd name="connsiteY1" fmla="*/ 30339 h 640552"/>
              <a:gd name="connsiteX2" fmla="*/ 746641 w 2663073"/>
              <a:gd name="connsiteY2" fmla="*/ 7166 h 640552"/>
              <a:gd name="connsiteX3" fmla="*/ 78001 w 2663073"/>
              <a:gd name="connsiteY3" fmla="*/ 168368 h 640552"/>
              <a:gd name="connsiteX4" fmla="*/ 47988 w 2663073"/>
              <a:gd name="connsiteY4" fmla="*/ 523152 h 640552"/>
              <a:gd name="connsiteX5" fmla="*/ 387039 w 2663073"/>
              <a:gd name="connsiteY5" fmla="*/ 640552 h 640552"/>
              <a:gd name="connsiteX0" fmla="*/ 2663073 w 2663073"/>
              <a:gd name="connsiteY0" fmla="*/ 141488 h 640552"/>
              <a:gd name="connsiteX1" fmla="*/ 2230057 w 2663073"/>
              <a:gd name="connsiteY1" fmla="*/ 30339 h 640552"/>
              <a:gd name="connsiteX2" fmla="*/ 746641 w 2663073"/>
              <a:gd name="connsiteY2" fmla="*/ 7166 h 640552"/>
              <a:gd name="connsiteX3" fmla="*/ 78001 w 2663073"/>
              <a:gd name="connsiteY3" fmla="*/ 168368 h 640552"/>
              <a:gd name="connsiteX4" fmla="*/ 47988 w 2663073"/>
              <a:gd name="connsiteY4" fmla="*/ 523152 h 640552"/>
              <a:gd name="connsiteX5" fmla="*/ 387039 w 2663073"/>
              <a:gd name="connsiteY5" fmla="*/ 640552 h 640552"/>
              <a:gd name="connsiteX0" fmla="*/ 2663073 w 2663073"/>
              <a:gd name="connsiteY0" fmla="*/ 141488 h 640552"/>
              <a:gd name="connsiteX1" fmla="*/ 2230057 w 2663073"/>
              <a:gd name="connsiteY1" fmla="*/ 30339 h 640552"/>
              <a:gd name="connsiteX2" fmla="*/ 746641 w 2663073"/>
              <a:gd name="connsiteY2" fmla="*/ 7166 h 640552"/>
              <a:gd name="connsiteX3" fmla="*/ 78001 w 2663073"/>
              <a:gd name="connsiteY3" fmla="*/ 168368 h 640552"/>
              <a:gd name="connsiteX4" fmla="*/ 47988 w 2663073"/>
              <a:gd name="connsiteY4" fmla="*/ 523152 h 640552"/>
              <a:gd name="connsiteX5" fmla="*/ 387039 w 2663073"/>
              <a:gd name="connsiteY5" fmla="*/ 640552 h 640552"/>
              <a:gd name="connsiteX0" fmla="*/ 2663073 w 2663073"/>
              <a:gd name="connsiteY0" fmla="*/ 139039 h 638103"/>
              <a:gd name="connsiteX1" fmla="*/ 2230057 w 2663073"/>
              <a:gd name="connsiteY1" fmla="*/ 27890 h 638103"/>
              <a:gd name="connsiteX2" fmla="*/ 746641 w 2663073"/>
              <a:gd name="connsiteY2" fmla="*/ 4717 h 638103"/>
              <a:gd name="connsiteX3" fmla="*/ 78001 w 2663073"/>
              <a:gd name="connsiteY3" fmla="*/ 165919 h 638103"/>
              <a:gd name="connsiteX4" fmla="*/ 47988 w 2663073"/>
              <a:gd name="connsiteY4" fmla="*/ 520703 h 638103"/>
              <a:gd name="connsiteX5" fmla="*/ 387039 w 2663073"/>
              <a:gd name="connsiteY5" fmla="*/ 638103 h 638103"/>
              <a:gd name="connsiteX0" fmla="*/ 2663073 w 2663073"/>
              <a:gd name="connsiteY0" fmla="*/ 139992 h 639056"/>
              <a:gd name="connsiteX1" fmla="*/ 2197739 w 2663073"/>
              <a:gd name="connsiteY1" fmla="*/ 20145 h 639056"/>
              <a:gd name="connsiteX2" fmla="*/ 746641 w 2663073"/>
              <a:gd name="connsiteY2" fmla="*/ 5670 h 639056"/>
              <a:gd name="connsiteX3" fmla="*/ 78001 w 2663073"/>
              <a:gd name="connsiteY3" fmla="*/ 166872 h 639056"/>
              <a:gd name="connsiteX4" fmla="*/ 47988 w 2663073"/>
              <a:gd name="connsiteY4" fmla="*/ 521656 h 639056"/>
              <a:gd name="connsiteX5" fmla="*/ 387039 w 2663073"/>
              <a:gd name="connsiteY5" fmla="*/ 639056 h 639056"/>
              <a:gd name="connsiteX0" fmla="*/ 2663073 w 2663073"/>
              <a:gd name="connsiteY0" fmla="*/ 141135 h 640199"/>
              <a:gd name="connsiteX1" fmla="*/ 2185620 w 2663073"/>
              <a:gd name="connsiteY1" fmla="*/ 14039 h 640199"/>
              <a:gd name="connsiteX2" fmla="*/ 746641 w 2663073"/>
              <a:gd name="connsiteY2" fmla="*/ 6813 h 640199"/>
              <a:gd name="connsiteX3" fmla="*/ 78001 w 2663073"/>
              <a:gd name="connsiteY3" fmla="*/ 168015 h 640199"/>
              <a:gd name="connsiteX4" fmla="*/ 47988 w 2663073"/>
              <a:gd name="connsiteY4" fmla="*/ 522799 h 640199"/>
              <a:gd name="connsiteX5" fmla="*/ 387039 w 2663073"/>
              <a:gd name="connsiteY5" fmla="*/ 640199 h 640199"/>
              <a:gd name="connsiteX0" fmla="*/ 2659033 w 2659033"/>
              <a:gd name="connsiteY0" fmla="*/ 146060 h 645124"/>
              <a:gd name="connsiteX1" fmla="*/ 2185620 w 2659033"/>
              <a:gd name="connsiteY1" fmla="*/ 18964 h 645124"/>
              <a:gd name="connsiteX2" fmla="*/ 746641 w 2659033"/>
              <a:gd name="connsiteY2" fmla="*/ 11738 h 645124"/>
              <a:gd name="connsiteX3" fmla="*/ 78001 w 2659033"/>
              <a:gd name="connsiteY3" fmla="*/ 172940 h 645124"/>
              <a:gd name="connsiteX4" fmla="*/ 47988 w 2659033"/>
              <a:gd name="connsiteY4" fmla="*/ 527724 h 645124"/>
              <a:gd name="connsiteX5" fmla="*/ 387039 w 2659033"/>
              <a:gd name="connsiteY5" fmla="*/ 645124 h 645124"/>
              <a:gd name="connsiteX0" fmla="*/ 2659033 w 2659033"/>
              <a:gd name="connsiteY0" fmla="*/ 146060 h 645124"/>
              <a:gd name="connsiteX1" fmla="*/ 2185620 w 2659033"/>
              <a:gd name="connsiteY1" fmla="*/ 18964 h 645124"/>
              <a:gd name="connsiteX2" fmla="*/ 746641 w 2659033"/>
              <a:gd name="connsiteY2" fmla="*/ 11738 h 645124"/>
              <a:gd name="connsiteX3" fmla="*/ 78001 w 2659033"/>
              <a:gd name="connsiteY3" fmla="*/ 172940 h 645124"/>
              <a:gd name="connsiteX4" fmla="*/ 47988 w 2659033"/>
              <a:gd name="connsiteY4" fmla="*/ 527724 h 645124"/>
              <a:gd name="connsiteX5" fmla="*/ 387039 w 2659033"/>
              <a:gd name="connsiteY5" fmla="*/ 645124 h 645124"/>
              <a:gd name="connsiteX0" fmla="*/ 2659033 w 2659033"/>
              <a:gd name="connsiteY0" fmla="*/ 138153 h 637217"/>
              <a:gd name="connsiteX1" fmla="*/ 2185620 w 2659033"/>
              <a:gd name="connsiteY1" fmla="*/ 11057 h 637217"/>
              <a:gd name="connsiteX2" fmla="*/ 746641 w 2659033"/>
              <a:gd name="connsiteY2" fmla="*/ 3831 h 637217"/>
              <a:gd name="connsiteX3" fmla="*/ 78001 w 2659033"/>
              <a:gd name="connsiteY3" fmla="*/ 165033 h 637217"/>
              <a:gd name="connsiteX4" fmla="*/ 47988 w 2659033"/>
              <a:gd name="connsiteY4" fmla="*/ 519817 h 637217"/>
              <a:gd name="connsiteX5" fmla="*/ 387039 w 2659033"/>
              <a:gd name="connsiteY5" fmla="*/ 637217 h 637217"/>
              <a:gd name="connsiteX0" fmla="*/ 2658267 w 2658267"/>
              <a:gd name="connsiteY0" fmla="*/ 140098 h 639162"/>
              <a:gd name="connsiteX1" fmla="*/ 2184854 w 2658267"/>
              <a:gd name="connsiteY1" fmla="*/ 13002 h 639162"/>
              <a:gd name="connsiteX2" fmla="*/ 733756 w 2658267"/>
              <a:gd name="connsiteY2" fmla="*/ 1427 h 639162"/>
              <a:gd name="connsiteX3" fmla="*/ 77235 w 2658267"/>
              <a:gd name="connsiteY3" fmla="*/ 166978 h 639162"/>
              <a:gd name="connsiteX4" fmla="*/ 47222 w 2658267"/>
              <a:gd name="connsiteY4" fmla="*/ 521762 h 639162"/>
              <a:gd name="connsiteX5" fmla="*/ 386273 w 2658267"/>
              <a:gd name="connsiteY5" fmla="*/ 639162 h 639162"/>
              <a:gd name="connsiteX0" fmla="*/ 2658267 w 2658267"/>
              <a:gd name="connsiteY0" fmla="*/ 142605 h 641669"/>
              <a:gd name="connsiteX1" fmla="*/ 2184854 w 2658267"/>
              <a:gd name="connsiteY1" fmla="*/ 15509 h 641669"/>
              <a:gd name="connsiteX2" fmla="*/ 733756 w 2658267"/>
              <a:gd name="connsiteY2" fmla="*/ 3934 h 641669"/>
              <a:gd name="connsiteX3" fmla="*/ 77235 w 2658267"/>
              <a:gd name="connsiteY3" fmla="*/ 169485 h 641669"/>
              <a:gd name="connsiteX4" fmla="*/ 47222 w 2658267"/>
              <a:gd name="connsiteY4" fmla="*/ 524269 h 641669"/>
              <a:gd name="connsiteX5" fmla="*/ 386273 w 2658267"/>
              <a:gd name="connsiteY5" fmla="*/ 641669 h 6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8267" h="641669">
                <a:moveTo>
                  <a:pt x="2658267" y="142605"/>
                </a:moveTo>
                <a:cubicBezTo>
                  <a:pt x="2651407" y="103059"/>
                  <a:pt x="2505606" y="38621"/>
                  <a:pt x="2184854" y="15509"/>
                </a:cubicBezTo>
                <a:cubicBezTo>
                  <a:pt x="1864102" y="-7603"/>
                  <a:pt x="1081438" y="1198"/>
                  <a:pt x="733756" y="3934"/>
                </a:cubicBezTo>
                <a:cubicBezTo>
                  <a:pt x="372965" y="6773"/>
                  <a:pt x="191657" y="82763"/>
                  <a:pt x="77235" y="169485"/>
                </a:cubicBezTo>
                <a:cubicBezTo>
                  <a:pt x="-37187" y="256207"/>
                  <a:pt x="-4284" y="445572"/>
                  <a:pt x="47222" y="524269"/>
                </a:cubicBezTo>
                <a:cubicBezTo>
                  <a:pt x="98728" y="602966"/>
                  <a:pt x="227563" y="640685"/>
                  <a:pt x="386273" y="641669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7" name="Dowolny kształt: kształt 56">
            <a:extLst>
              <a:ext uri="{FF2B5EF4-FFF2-40B4-BE49-F238E27FC236}">
                <a16:creationId xmlns:a16="http://schemas.microsoft.com/office/drawing/2014/main" id="{3A3DC0C3-B8BA-4428-A1E9-430D18BA2FDC}"/>
              </a:ext>
            </a:extLst>
          </p:cNvPr>
          <p:cNvSpPr/>
          <p:nvPr/>
        </p:nvSpPr>
        <p:spPr>
          <a:xfrm rot="14974148" flipH="1" flipV="1">
            <a:off x="7648890" y="4287850"/>
            <a:ext cx="1015124" cy="218652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2ED56C81-3939-4490-814D-DCEF6E4FCFD0}"/>
              </a:ext>
            </a:extLst>
          </p:cNvPr>
          <p:cNvSpPr txBox="1"/>
          <p:nvPr/>
        </p:nvSpPr>
        <p:spPr>
          <a:xfrm rot="2189785">
            <a:off x="7765293" y="3877832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59" name="Dowolny kształt: kształt 58">
            <a:extLst>
              <a:ext uri="{FF2B5EF4-FFF2-40B4-BE49-F238E27FC236}">
                <a16:creationId xmlns:a16="http://schemas.microsoft.com/office/drawing/2014/main" id="{0549474E-136A-44DF-A5D5-CDDF7A5503F9}"/>
              </a:ext>
            </a:extLst>
          </p:cNvPr>
          <p:cNvSpPr/>
          <p:nvPr/>
        </p:nvSpPr>
        <p:spPr>
          <a:xfrm>
            <a:off x="2458248" y="1119627"/>
            <a:ext cx="638052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B6B5191-C751-4A59-AD14-FF0594DEFF2F}"/>
              </a:ext>
            </a:extLst>
          </p:cNvPr>
          <p:cNvSpPr txBox="1"/>
          <p:nvPr/>
        </p:nvSpPr>
        <p:spPr>
          <a:xfrm rot="576866">
            <a:off x="2068667" y="641974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6EA87177-EF8F-485D-823F-83047B9C57AB}"/>
              </a:ext>
            </a:extLst>
          </p:cNvPr>
          <p:cNvSpPr txBox="1"/>
          <p:nvPr/>
        </p:nvSpPr>
        <p:spPr>
          <a:xfrm rot="3780324">
            <a:off x="801134" y="3771256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3B648B62-285E-423F-AE40-E460ADFE74CB}"/>
              </a:ext>
            </a:extLst>
          </p:cNvPr>
          <p:cNvSpPr txBox="1"/>
          <p:nvPr/>
        </p:nvSpPr>
        <p:spPr>
          <a:xfrm rot="2390771">
            <a:off x="411492" y="5985434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7BD54B4A-476B-4FEF-80B3-CF942CA23D2A}"/>
              </a:ext>
            </a:extLst>
          </p:cNvPr>
          <p:cNvSpPr txBox="1"/>
          <p:nvPr/>
        </p:nvSpPr>
        <p:spPr>
          <a:xfrm rot="576866">
            <a:off x="5722328" y="1058946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89" name="pole tekstowe 88">
            <a:extLst>
              <a:ext uri="{FF2B5EF4-FFF2-40B4-BE49-F238E27FC236}">
                <a16:creationId xmlns:a16="http://schemas.microsoft.com/office/drawing/2014/main" id="{770E8CEA-2F6E-4FDD-8500-90647DD4A14B}"/>
              </a:ext>
            </a:extLst>
          </p:cNvPr>
          <p:cNvSpPr txBox="1"/>
          <p:nvPr/>
        </p:nvSpPr>
        <p:spPr>
          <a:xfrm rot="576866">
            <a:off x="4066964" y="2816456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92" name="Dowolny kształt: kształt 91">
            <a:extLst>
              <a:ext uri="{FF2B5EF4-FFF2-40B4-BE49-F238E27FC236}">
                <a16:creationId xmlns:a16="http://schemas.microsoft.com/office/drawing/2014/main" id="{5E15C383-3DC0-4F5D-8B1E-415287FA7806}"/>
              </a:ext>
            </a:extLst>
          </p:cNvPr>
          <p:cNvSpPr/>
          <p:nvPr/>
        </p:nvSpPr>
        <p:spPr>
          <a:xfrm rot="10800000">
            <a:off x="4192650" y="5575892"/>
            <a:ext cx="531111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93" name="pole tekstowe 92">
            <a:extLst>
              <a:ext uri="{FF2B5EF4-FFF2-40B4-BE49-F238E27FC236}">
                <a16:creationId xmlns:a16="http://schemas.microsoft.com/office/drawing/2014/main" id="{030530CC-63AB-4808-B948-18D24F6F46FB}"/>
              </a:ext>
            </a:extLst>
          </p:cNvPr>
          <p:cNvSpPr txBox="1"/>
          <p:nvPr/>
        </p:nvSpPr>
        <p:spPr>
          <a:xfrm rot="789861">
            <a:off x="4584561" y="5821925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94" name="Dowolny kształt: kształt 93">
            <a:extLst>
              <a:ext uri="{FF2B5EF4-FFF2-40B4-BE49-F238E27FC236}">
                <a16:creationId xmlns:a16="http://schemas.microsoft.com/office/drawing/2014/main" id="{27D47EBF-1AF4-4AD6-8957-06C175A4E196}"/>
              </a:ext>
            </a:extLst>
          </p:cNvPr>
          <p:cNvSpPr/>
          <p:nvPr/>
        </p:nvSpPr>
        <p:spPr>
          <a:xfrm>
            <a:off x="8930811" y="1105801"/>
            <a:ext cx="531111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95" name="pole tekstowe 94">
            <a:extLst>
              <a:ext uri="{FF2B5EF4-FFF2-40B4-BE49-F238E27FC236}">
                <a16:creationId xmlns:a16="http://schemas.microsoft.com/office/drawing/2014/main" id="{F6A84F4C-2150-4035-912E-EB112AEC4F5A}"/>
              </a:ext>
            </a:extLst>
          </p:cNvPr>
          <p:cNvSpPr txBox="1"/>
          <p:nvPr/>
        </p:nvSpPr>
        <p:spPr>
          <a:xfrm rot="789861">
            <a:off x="8931129" y="759367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96" name="Dowolny kształt: kształt 95">
            <a:extLst>
              <a:ext uri="{FF2B5EF4-FFF2-40B4-BE49-F238E27FC236}">
                <a16:creationId xmlns:a16="http://schemas.microsoft.com/office/drawing/2014/main" id="{1436F6CE-2BC1-4263-8832-F2AD66F50620}"/>
              </a:ext>
            </a:extLst>
          </p:cNvPr>
          <p:cNvSpPr/>
          <p:nvPr/>
        </p:nvSpPr>
        <p:spPr>
          <a:xfrm rot="10800000" flipH="1">
            <a:off x="9047310" y="5578496"/>
            <a:ext cx="604723" cy="659936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97" name="pole tekstowe 96">
            <a:extLst>
              <a:ext uri="{FF2B5EF4-FFF2-40B4-BE49-F238E27FC236}">
                <a16:creationId xmlns:a16="http://schemas.microsoft.com/office/drawing/2014/main" id="{E5AC6084-AE9F-4DB4-9C8D-A701B1595AE4}"/>
              </a:ext>
            </a:extLst>
          </p:cNvPr>
          <p:cNvSpPr txBox="1"/>
          <p:nvPr/>
        </p:nvSpPr>
        <p:spPr>
          <a:xfrm rot="21336322">
            <a:off x="9620960" y="5607347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  <p:sp>
        <p:nvSpPr>
          <p:cNvPr id="98" name="Dowolny kształt: kształt 97">
            <a:extLst>
              <a:ext uri="{FF2B5EF4-FFF2-40B4-BE49-F238E27FC236}">
                <a16:creationId xmlns:a16="http://schemas.microsoft.com/office/drawing/2014/main" id="{D8A5E1CD-70C6-4DFE-9BAF-F6E93F2AC5BA}"/>
              </a:ext>
            </a:extLst>
          </p:cNvPr>
          <p:cNvSpPr/>
          <p:nvPr/>
        </p:nvSpPr>
        <p:spPr>
          <a:xfrm rot="17240958" flipH="1" flipV="1">
            <a:off x="7471123" y="2869953"/>
            <a:ext cx="1083910" cy="239896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99" name="pole tekstowe 98">
            <a:extLst>
              <a:ext uri="{FF2B5EF4-FFF2-40B4-BE49-F238E27FC236}">
                <a16:creationId xmlns:a16="http://schemas.microsoft.com/office/drawing/2014/main" id="{A23C6126-D14A-4875-AB26-D460C9BFA95E}"/>
              </a:ext>
            </a:extLst>
          </p:cNvPr>
          <p:cNvSpPr txBox="1"/>
          <p:nvPr/>
        </p:nvSpPr>
        <p:spPr>
          <a:xfrm rot="20854060">
            <a:off x="7050044" y="2604553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</a:t>
            </a:r>
          </a:p>
        </p:txBody>
      </p:sp>
      <p:sp>
        <p:nvSpPr>
          <p:cNvPr id="100" name="Dowolny kształt: kształt 99">
            <a:extLst>
              <a:ext uri="{FF2B5EF4-FFF2-40B4-BE49-F238E27FC236}">
                <a16:creationId xmlns:a16="http://schemas.microsoft.com/office/drawing/2014/main" id="{58388D5A-2E9D-485A-8808-B65DBF69E3EC}"/>
              </a:ext>
            </a:extLst>
          </p:cNvPr>
          <p:cNvSpPr/>
          <p:nvPr/>
        </p:nvSpPr>
        <p:spPr>
          <a:xfrm>
            <a:off x="6125422" y="2813532"/>
            <a:ext cx="638052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01" name="Dowolny kształt: kształt 100">
            <a:extLst>
              <a:ext uri="{FF2B5EF4-FFF2-40B4-BE49-F238E27FC236}">
                <a16:creationId xmlns:a16="http://schemas.microsoft.com/office/drawing/2014/main" id="{7004193C-D27C-4AE9-9D50-D5C6802E9EEF}"/>
              </a:ext>
            </a:extLst>
          </p:cNvPr>
          <p:cNvSpPr/>
          <p:nvPr/>
        </p:nvSpPr>
        <p:spPr>
          <a:xfrm rot="10800000">
            <a:off x="6178202" y="4131900"/>
            <a:ext cx="531111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97A55177-86E8-4A35-89B4-826799CB2B5A}"/>
              </a:ext>
            </a:extLst>
          </p:cNvPr>
          <p:cNvSpPr txBox="1"/>
          <p:nvPr/>
        </p:nvSpPr>
        <p:spPr>
          <a:xfrm rot="789861">
            <a:off x="5889532" y="4794204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68" name="Dowolny kształt: kształt 67">
            <a:extLst>
              <a:ext uri="{FF2B5EF4-FFF2-40B4-BE49-F238E27FC236}">
                <a16:creationId xmlns:a16="http://schemas.microsoft.com/office/drawing/2014/main" id="{272C9B28-9134-45D9-AAB4-6C210B0124FD}"/>
              </a:ext>
            </a:extLst>
          </p:cNvPr>
          <p:cNvSpPr/>
          <p:nvPr/>
        </p:nvSpPr>
        <p:spPr>
          <a:xfrm rot="10800000" flipH="1">
            <a:off x="3225205" y="5575893"/>
            <a:ext cx="598449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FF3399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E7DD838D-EC7C-41C7-AE9C-E55F9F803321}"/>
              </a:ext>
            </a:extLst>
          </p:cNvPr>
          <p:cNvSpPr txBox="1"/>
          <p:nvPr/>
        </p:nvSpPr>
        <p:spPr>
          <a:xfrm>
            <a:off x="2953053" y="6247044"/>
            <a:ext cx="1796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FF3399"/>
                </a:solidFill>
              </a:rPr>
              <a:t>Naciśnięto +/-</a:t>
            </a:r>
          </a:p>
        </p:txBody>
      </p:sp>
      <p:sp>
        <p:nvSpPr>
          <p:cNvPr id="71" name="Dowolny kształt: kształt 70">
            <a:extLst>
              <a:ext uri="{FF2B5EF4-FFF2-40B4-BE49-F238E27FC236}">
                <a16:creationId xmlns:a16="http://schemas.microsoft.com/office/drawing/2014/main" id="{3CAE6EC3-97D6-40DC-9EB9-D76E72940BB6}"/>
              </a:ext>
            </a:extLst>
          </p:cNvPr>
          <p:cNvSpPr/>
          <p:nvPr/>
        </p:nvSpPr>
        <p:spPr>
          <a:xfrm rot="10800000" flipH="1">
            <a:off x="7981614" y="5567282"/>
            <a:ext cx="598449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FF3399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83" name="pole tekstowe 82">
            <a:extLst>
              <a:ext uri="{FF2B5EF4-FFF2-40B4-BE49-F238E27FC236}">
                <a16:creationId xmlns:a16="http://schemas.microsoft.com/office/drawing/2014/main" id="{61561F67-33E4-4F1D-BED3-FFEF66553453}"/>
              </a:ext>
            </a:extLst>
          </p:cNvPr>
          <p:cNvSpPr txBox="1"/>
          <p:nvPr/>
        </p:nvSpPr>
        <p:spPr>
          <a:xfrm>
            <a:off x="7802226" y="6177853"/>
            <a:ext cx="1796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FF3399"/>
                </a:solidFill>
              </a:rPr>
              <a:t>Naciśnięto +/-</a:t>
            </a:r>
          </a:p>
        </p:txBody>
      </p:sp>
    </p:spTree>
    <p:extLst>
      <p:ext uri="{BB962C8B-B14F-4D97-AF65-F5344CB8AC3E}">
        <p14:creationId xmlns:p14="http://schemas.microsoft.com/office/powerpoint/2010/main" val="419764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D12A33F-06C4-4199-A487-02A1C20202AE}"/>
              </a:ext>
            </a:extLst>
          </p:cNvPr>
          <p:cNvSpPr/>
          <p:nvPr/>
        </p:nvSpPr>
        <p:spPr>
          <a:xfrm>
            <a:off x="1826905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pierwszej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D64CE74A-F2A3-4213-81EF-A455967AB9E9}"/>
              </a:ext>
            </a:extLst>
          </p:cNvPr>
          <p:cNvSpPr/>
          <p:nvPr/>
        </p:nvSpPr>
        <p:spPr>
          <a:xfrm>
            <a:off x="338988" y="392499"/>
            <a:ext cx="406692" cy="406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>
              <a:solidFill>
                <a:schemeClr val="tx1"/>
              </a:solidFill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85D6A22-0333-4EFA-BFE8-B35F9088D3BE}"/>
              </a:ext>
            </a:extLst>
          </p:cNvPr>
          <p:cNvGrpSpPr/>
          <p:nvPr/>
        </p:nvGrpSpPr>
        <p:grpSpPr>
          <a:xfrm>
            <a:off x="11411270" y="388067"/>
            <a:ext cx="406692" cy="411124"/>
            <a:chOff x="1170248" y="820703"/>
            <a:chExt cx="406692" cy="411124"/>
          </a:xfrm>
        </p:grpSpPr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3BC2B3D-BDB6-4A78-8A6F-A6212EAECBFF}"/>
                </a:ext>
              </a:extLst>
            </p:cNvPr>
            <p:cNvSpPr/>
            <p:nvPr/>
          </p:nvSpPr>
          <p:spPr>
            <a:xfrm>
              <a:off x="1170248" y="820703"/>
              <a:ext cx="406692" cy="4111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5F81F5B1-B9D1-45CD-AB86-C13A5135DC45}"/>
                </a:ext>
              </a:extLst>
            </p:cNvPr>
            <p:cNvSpPr/>
            <p:nvPr/>
          </p:nvSpPr>
          <p:spPr>
            <a:xfrm>
              <a:off x="1289419" y="942090"/>
              <a:ext cx="168350" cy="1683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</p:grpSp>
      <p:sp>
        <p:nvSpPr>
          <p:cNvPr id="42" name="Dowolny kształt: kształt 41">
            <a:extLst>
              <a:ext uri="{FF2B5EF4-FFF2-40B4-BE49-F238E27FC236}">
                <a16:creationId xmlns:a16="http://schemas.microsoft.com/office/drawing/2014/main" id="{576CDE48-470F-4D76-8B47-A149EF9F4EB6}"/>
              </a:ext>
            </a:extLst>
          </p:cNvPr>
          <p:cNvSpPr/>
          <p:nvPr/>
        </p:nvSpPr>
        <p:spPr>
          <a:xfrm rot="4170993">
            <a:off x="4659629" y="2809334"/>
            <a:ext cx="1138226" cy="222194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AD440B88-EEF8-4747-B7DB-BDB84D8F42B1}"/>
              </a:ext>
            </a:extLst>
          </p:cNvPr>
          <p:cNvSpPr/>
          <p:nvPr/>
        </p:nvSpPr>
        <p:spPr>
          <a:xfrm>
            <a:off x="1826905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pierwszej</a:t>
            </a:r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19151CF4-CD2C-420D-90CF-F87AC0ABD40B}"/>
              </a:ext>
            </a:extLst>
          </p:cNvPr>
          <p:cNvSpPr/>
          <p:nvPr/>
        </p:nvSpPr>
        <p:spPr>
          <a:xfrm>
            <a:off x="7131618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drugiej</a:t>
            </a:r>
          </a:p>
        </p:txBody>
      </p: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071B35B3-6A01-44B3-8FE3-9BCCDE40BEAA}"/>
              </a:ext>
            </a:extLst>
          </p:cNvPr>
          <p:cNvSpPr/>
          <p:nvPr/>
        </p:nvSpPr>
        <p:spPr>
          <a:xfrm>
            <a:off x="7131618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drugiej</a:t>
            </a:r>
          </a:p>
        </p:txBody>
      </p:sp>
      <p:sp>
        <p:nvSpPr>
          <p:cNvPr id="67" name="Dowolny kształt: kształt 66">
            <a:extLst>
              <a:ext uri="{FF2B5EF4-FFF2-40B4-BE49-F238E27FC236}">
                <a16:creationId xmlns:a16="http://schemas.microsoft.com/office/drawing/2014/main" id="{7912A574-F020-4838-A4EC-EBF06C362A4C}"/>
              </a:ext>
            </a:extLst>
          </p:cNvPr>
          <p:cNvSpPr/>
          <p:nvPr/>
        </p:nvSpPr>
        <p:spPr>
          <a:xfrm rot="5400000" flipV="1">
            <a:off x="87241" y="3292388"/>
            <a:ext cx="2881132" cy="598192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0" name="Dowolny kształt: kształt 69">
            <a:extLst>
              <a:ext uri="{FF2B5EF4-FFF2-40B4-BE49-F238E27FC236}">
                <a16:creationId xmlns:a16="http://schemas.microsoft.com/office/drawing/2014/main" id="{4A2F43BF-F3B6-492E-8077-AD6EEDDD9CCA}"/>
              </a:ext>
            </a:extLst>
          </p:cNvPr>
          <p:cNvSpPr/>
          <p:nvPr/>
        </p:nvSpPr>
        <p:spPr>
          <a:xfrm>
            <a:off x="4995526" y="1479559"/>
            <a:ext cx="2215765" cy="381758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D8BE5642-D390-4B43-9F12-6D90FCB711C3}"/>
              </a:ext>
            </a:extLst>
          </p:cNvPr>
          <p:cNvSpPr/>
          <p:nvPr/>
        </p:nvSpPr>
        <p:spPr>
          <a:xfrm>
            <a:off x="4646319" y="3467365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prezentuje wynik</a:t>
            </a:r>
          </a:p>
        </p:txBody>
      </p:sp>
      <p:sp>
        <p:nvSpPr>
          <p:cNvPr id="55" name="Dowolny kształt: kształt 54">
            <a:extLst>
              <a:ext uri="{FF2B5EF4-FFF2-40B4-BE49-F238E27FC236}">
                <a16:creationId xmlns:a16="http://schemas.microsoft.com/office/drawing/2014/main" id="{D3B27B16-5A72-4962-8076-8B4C61C983DB}"/>
              </a:ext>
            </a:extLst>
          </p:cNvPr>
          <p:cNvSpPr/>
          <p:nvPr/>
        </p:nvSpPr>
        <p:spPr>
          <a:xfrm flipV="1">
            <a:off x="840625" y="1998781"/>
            <a:ext cx="6837564" cy="459911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51650 w 1751650"/>
              <a:gd name="connsiteY0" fmla="*/ 170845 h 675213"/>
              <a:gd name="connsiteX1" fmla="*/ 910590 w 1751650"/>
              <a:gd name="connsiteY1" fmla="*/ 102443 h 675213"/>
              <a:gd name="connsiteX2" fmla="*/ 0 w 1751650"/>
              <a:gd name="connsiteY2" fmla="*/ 675213 h 675213"/>
              <a:gd name="connsiteX0" fmla="*/ 1751650 w 1751650"/>
              <a:gd name="connsiteY0" fmla="*/ 107128 h 611496"/>
              <a:gd name="connsiteX1" fmla="*/ 910590 w 1751650"/>
              <a:gd name="connsiteY1" fmla="*/ 38726 h 611496"/>
              <a:gd name="connsiteX2" fmla="*/ 0 w 1751650"/>
              <a:gd name="connsiteY2" fmla="*/ 611496 h 611496"/>
              <a:gd name="connsiteX0" fmla="*/ 1431124 w 1431124"/>
              <a:gd name="connsiteY0" fmla="*/ 107247 h 613231"/>
              <a:gd name="connsiteX1" fmla="*/ 590064 w 1431124"/>
              <a:gd name="connsiteY1" fmla="*/ 38845 h 613231"/>
              <a:gd name="connsiteX2" fmla="*/ 0 w 1431124"/>
              <a:gd name="connsiteY2" fmla="*/ 613231 h 613231"/>
              <a:gd name="connsiteX0" fmla="*/ 1495958 w 1495958"/>
              <a:gd name="connsiteY0" fmla="*/ 107247 h 613231"/>
              <a:gd name="connsiteX1" fmla="*/ 654898 w 1495958"/>
              <a:gd name="connsiteY1" fmla="*/ 38845 h 613231"/>
              <a:gd name="connsiteX2" fmla="*/ 64834 w 1495958"/>
              <a:gd name="connsiteY2" fmla="*/ 613231 h 613231"/>
              <a:gd name="connsiteX0" fmla="*/ 1777536 w 1777536"/>
              <a:gd name="connsiteY0" fmla="*/ 85590 h 591574"/>
              <a:gd name="connsiteX1" fmla="*/ 102566 w 1777536"/>
              <a:gd name="connsiteY1" fmla="*/ 47889 h 591574"/>
              <a:gd name="connsiteX2" fmla="*/ 346412 w 1777536"/>
              <a:gd name="connsiteY2" fmla="*/ 591574 h 591574"/>
              <a:gd name="connsiteX0" fmla="*/ 1777536 w 1777536"/>
              <a:gd name="connsiteY0" fmla="*/ 79983 h 585967"/>
              <a:gd name="connsiteX1" fmla="*/ 1367438 w 1777536"/>
              <a:gd name="connsiteY1" fmla="*/ 40645 h 585967"/>
              <a:gd name="connsiteX2" fmla="*/ 102566 w 1777536"/>
              <a:gd name="connsiteY2" fmla="*/ 42282 h 585967"/>
              <a:gd name="connsiteX3" fmla="*/ 346412 w 1777536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46254 w 1746254"/>
              <a:gd name="connsiteY0" fmla="*/ 84511 h 595343"/>
              <a:gd name="connsiteX1" fmla="*/ 1220712 w 1746254"/>
              <a:gd name="connsiteY1" fmla="*/ 26591 h 595343"/>
              <a:gd name="connsiteX2" fmla="*/ 64493 w 1746254"/>
              <a:gd name="connsiteY2" fmla="*/ 51658 h 595343"/>
              <a:gd name="connsiteX3" fmla="*/ 308339 w 1746254"/>
              <a:gd name="connsiteY3" fmla="*/ 595343 h 595343"/>
              <a:gd name="connsiteX0" fmla="*/ 1710289 w 1710289"/>
              <a:gd name="connsiteY0" fmla="*/ 99362 h 610194"/>
              <a:gd name="connsiteX1" fmla="*/ 689019 w 1710289"/>
              <a:gd name="connsiteY1" fmla="*/ 13165 h 610194"/>
              <a:gd name="connsiteX2" fmla="*/ 28528 w 1710289"/>
              <a:gd name="connsiteY2" fmla="*/ 66509 h 610194"/>
              <a:gd name="connsiteX3" fmla="*/ 272374 w 1710289"/>
              <a:gd name="connsiteY3" fmla="*/ 610194 h 610194"/>
              <a:gd name="connsiteX0" fmla="*/ 1707232 w 1707232"/>
              <a:gd name="connsiteY0" fmla="*/ 108070 h 618902"/>
              <a:gd name="connsiteX1" fmla="*/ 643180 w 1707232"/>
              <a:gd name="connsiteY1" fmla="*/ 8542 h 618902"/>
              <a:gd name="connsiteX2" fmla="*/ 25471 w 1707232"/>
              <a:gd name="connsiteY2" fmla="*/ 75217 h 618902"/>
              <a:gd name="connsiteX3" fmla="*/ 269317 w 1707232"/>
              <a:gd name="connsiteY3" fmla="*/ 618902 h 618902"/>
              <a:gd name="connsiteX0" fmla="*/ 1707232 w 1707232"/>
              <a:gd name="connsiteY0" fmla="*/ 104421 h 615253"/>
              <a:gd name="connsiteX1" fmla="*/ 643180 w 1707232"/>
              <a:gd name="connsiteY1" fmla="*/ 4893 h 615253"/>
              <a:gd name="connsiteX2" fmla="*/ 25471 w 1707232"/>
              <a:gd name="connsiteY2" fmla="*/ 71568 h 615253"/>
              <a:gd name="connsiteX3" fmla="*/ 269317 w 1707232"/>
              <a:gd name="connsiteY3" fmla="*/ 615253 h 615253"/>
              <a:gd name="connsiteX0" fmla="*/ 1830737 w 1830737"/>
              <a:gd name="connsiteY0" fmla="*/ 99528 h 610360"/>
              <a:gd name="connsiteX1" fmla="*/ 766685 w 1830737"/>
              <a:gd name="connsiteY1" fmla="*/ 0 h 610360"/>
              <a:gd name="connsiteX2" fmla="*/ 12481 w 1830737"/>
              <a:gd name="connsiteY2" fmla="*/ 169685 h 610360"/>
              <a:gd name="connsiteX3" fmla="*/ 392822 w 1830737"/>
              <a:gd name="connsiteY3" fmla="*/ 610360 h 610360"/>
              <a:gd name="connsiteX0" fmla="*/ 1818321 w 1818321"/>
              <a:gd name="connsiteY0" fmla="*/ 99528 h 610360"/>
              <a:gd name="connsiteX1" fmla="*/ 754269 w 1818321"/>
              <a:gd name="connsiteY1" fmla="*/ 0 h 610360"/>
              <a:gd name="connsiteX2" fmla="*/ 65 w 1818321"/>
              <a:gd name="connsiteY2" fmla="*/ 169685 h 610360"/>
              <a:gd name="connsiteX3" fmla="*/ 380406 w 1818321"/>
              <a:gd name="connsiteY3" fmla="*/ 610360 h 610360"/>
              <a:gd name="connsiteX0" fmla="*/ 1847552 w 1847552"/>
              <a:gd name="connsiteY0" fmla="*/ 99528 h 610360"/>
              <a:gd name="connsiteX1" fmla="*/ 783500 w 1847552"/>
              <a:gd name="connsiteY1" fmla="*/ 0 h 610360"/>
              <a:gd name="connsiteX2" fmla="*/ 29296 w 1847552"/>
              <a:gd name="connsiteY2" fmla="*/ 169685 h 610360"/>
              <a:gd name="connsiteX3" fmla="*/ 178560 w 1847552"/>
              <a:gd name="connsiteY3" fmla="*/ 459028 h 610360"/>
              <a:gd name="connsiteX4" fmla="*/ 409637 w 1847552"/>
              <a:gd name="connsiteY4" fmla="*/ 610360 h 610360"/>
              <a:gd name="connsiteX0" fmla="*/ 1874490 w 1874490"/>
              <a:gd name="connsiteY0" fmla="*/ 99528 h 610360"/>
              <a:gd name="connsiteX1" fmla="*/ 810438 w 1874490"/>
              <a:gd name="connsiteY1" fmla="*/ 0 h 610360"/>
              <a:gd name="connsiteX2" fmla="*/ 56234 w 1874490"/>
              <a:gd name="connsiteY2" fmla="*/ 169685 h 610360"/>
              <a:gd name="connsiteX3" fmla="*/ 97524 w 1874490"/>
              <a:gd name="connsiteY3" fmla="*/ 570521 h 610360"/>
              <a:gd name="connsiteX4" fmla="*/ 436575 w 1874490"/>
              <a:gd name="connsiteY4" fmla="*/ 610360 h 610360"/>
              <a:gd name="connsiteX0" fmla="*/ 1874490 w 1874490"/>
              <a:gd name="connsiteY0" fmla="*/ 99528 h 633386"/>
              <a:gd name="connsiteX1" fmla="*/ 810438 w 1874490"/>
              <a:gd name="connsiteY1" fmla="*/ 0 h 633386"/>
              <a:gd name="connsiteX2" fmla="*/ 56234 w 1874490"/>
              <a:gd name="connsiteY2" fmla="*/ 169685 h 633386"/>
              <a:gd name="connsiteX3" fmla="*/ 97524 w 1874490"/>
              <a:gd name="connsiteY3" fmla="*/ 570521 h 633386"/>
              <a:gd name="connsiteX4" fmla="*/ 450836 w 1874490"/>
              <a:gd name="connsiteY4" fmla="*/ 633386 h 633386"/>
              <a:gd name="connsiteX0" fmla="*/ 1874490 w 1874490"/>
              <a:gd name="connsiteY0" fmla="*/ 99528 h 633386"/>
              <a:gd name="connsiteX1" fmla="*/ 810438 w 1874490"/>
              <a:gd name="connsiteY1" fmla="*/ 0 h 633386"/>
              <a:gd name="connsiteX2" fmla="*/ 56234 w 1874490"/>
              <a:gd name="connsiteY2" fmla="*/ 169685 h 633386"/>
              <a:gd name="connsiteX3" fmla="*/ 97524 w 1874490"/>
              <a:gd name="connsiteY3" fmla="*/ 570521 h 633386"/>
              <a:gd name="connsiteX4" fmla="*/ 450836 w 1874490"/>
              <a:gd name="connsiteY4" fmla="*/ 633386 h 633386"/>
              <a:gd name="connsiteX0" fmla="*/ 1874490 w 1874490"/>
              <a:gd name="connsiteY0" fmla="*/ 99528 h 633522"/>
              <a:gd name="connsiteX1" fmla="*/ 810438 w 1874490"/>
              <a:gd name="connsiteY1" fmla="*/ 0 h 633522"/>
              <a:gd name="connsiteX2" fmla="*/ 56234 w 1874490"/>
              <a:gd name="connsiteY2" fmla="*/ 169685 h 633522"/>
              <a:gd name="connsiteX3" fmla="*/ 97524 w 1874490"/>
              <a:gd name="connsiteY3" fmla="*/ 570521 h 633522"/>
              <a:gd name="connsiteX4" fmla="*/ 450836 w 1874490"/>
              <a:gd name="connsiteY4" fmla="*/ 633386 h 633522"/>
              <a:gd name="connsiteX0" fmla="*/ 1874490 w 1874490"/>
              <a:gd name="connsiteY0" fmla="*/ 99528 h 634872"/>
              <a:gd name="connsiteX1" fmla="*/ 810438 w 1874490"/>
              <a:gd name="connsiteY1" fmla="*/ 0 h 634872"/>
              <a:gd name="connsiteX2" fmla="*/ 56234 w 1874490"/>
              <a:gd name="connsiteY2" fmla="*/ 169685 h 634872"/>
              <a:gd name="connsiteX3" fmla="*/ 97524 w 1874490"/>
              <a:gd name="connsiteY3" fmla="*/ 570521 h 634872"/>
              <a:gd name="connsiteX4" fmla="*/ 450836 w 1874490"/>
              <a:gd name="connsiteY4" fmla="*/ 633386 h 634872"/>
              <a:gd name="connsiteX0" fmla="*/ 1872105 w 1872105"/>
              <a:gd name="connsiteY0" fmla="*/ 99528 h 634872"/>
              <a:gd name="connsiteX1" fmla="*/ 808053 w 1872105"/>
              <a:gd name="connsiteY1" fmla="*/ 0 h 634872"/>
              <a:gd name="connsiteX2" fmla="*/ 53849 w 1872105"/>
              <a:gd name="connsiteY2" fmla="*/ 169685 h 634872"/>
              <a:gd name="connsiteX3" fmla="*/ 95139 w 1872105"/>
              <a:gd name="connsiteY3" fmla="*/ 570521 h 634872"/>
              <a:gd name="connsiteX4" fmla="*/ 448451 w 1872105"/>
              <a:gd name="connsiteY4" fmla="*/ 633386 h 634872"/>
              <a:gd name="connsiteX0" fmla="*/ 1862448 w 1862448"/>
              <a:gd name="connsiteY0" fmla="*/ 99528 h 638992"/>
              <a:gd name="connsiteX1" fmla="*/ 798396 w 1862448"/>
              <a:gd name="connsiteY1" fmla="*/ 0 h 638992"/>
              <a:gd name="connsiteX2" fmla="*/ 44192 w 1862448"/>
              <a:gd name="connsiteY2" fmla="*/ 169685 h 638992"/>
              <a:gd name="connsiteX3" fmla="*/ 85482 w 1862448"/>
              <a:gd name="connsiteY3" fmla="*/ 570521 h 638992"/>
              <a:gd name="connsiteX4" fmla="*/ 438794 w 1862448"/>
              <a:gd name="connsiteY4" fmla="*/ 633386 h 638992"/>
              <a:gd name="connsiteX0" fmla="*/ 1858980 w 1858980"/>
              <a:gd name="connsiteY0" fmla="*/ 99528 h 633386"/>
              <a:gd name="connsiteX1" fmla="*/ 794928 w 1858980"/>
              <a:gd name="connsiteY1" fmla="*/ 0 h 633386"/>
              <a:gd name="connsiteX2" fmla="*/ 40724 w 1858980"/>
              <a:gd name="connsiteY2" fmla="*/ 169685 h 633386"/>
              <a:gd name="connsiteX3" fmla="*/ 96275 w 1858980"/>
              <a:gd name="connsiteY3" fmla="*/ 515986 h 633386"/>
              <a:gd name="connsiteX4" fmla="*/ 435326 w 1858980"/>
              <a:gd name="connsiteY4" fmla="*/ 633386 h 633386"/>
              <a:gd name="connsiteX0" fmla="*/ 1810693 w 1810693"/>
              <a:gd name="connsiteY0" fmla="*/ 99528 h 633386"/>
              <a:gd name="connsiteX1" fmla="*/ 746641 w 1810693"/>
              <a:gd name="connsiteY1" fmla="*/ 0 h 633386"/>
              <a:gd name="connsiteX2" fmla="*/ 78001 w 1810693"/>
              <a:gd name="connsiteY2" fmla="*/ 161202 h 633386"/>
              <a:gd name="connsiteX3" fmla="*/ 47988 w 1810693"/>
              <a:gd name="connsiteY3" fmla="*/ 515986 h 633386"/>
              <a:gd name="connsiteX4" fmla="*/ 387039 w 1810693"/>
              <a:gd name="connsiteY4" fmla="*/ 633386 h 633386"/>
              <a:gd name="connsiteX0" fmla="*/ 1810693 w 1810693"/>
              <a:gd name="connsiteY0" fmla="*/ 99703 h 633561"/>
              <a:gd name="connsiteX1" fmla="*/ 746641 w 1810693"/>
              <a:gd name="connsiteY1" fmla="*/ 175 h 633561"/>
              <a:gd name="connsiteX2" fmla="*/ 78001 w 1810693"/>
              <a:gd name="connsiteY2" fmla="*/ 161377 h 633561"/>
              <a:gd name="connsiteX3" fmla="*/ 47988 w 1810693"/>
              <a:gd name="connsiteY3" fmla="*/ 516161 h 633561"/>
              <a:gd name="connsiteX4" fmla="*/ 387039 w 1810693"/>
              <a:gd name="connsiteY4" fmla="*/ 633561 h 633561"/>
              <a:gd name="connsiteX0" fmla="*/ 2663073 w 2663073"/>
              <a:gd name="connsiteY0" fmla="*/ 134497 h 633561"/>
              <a:gd name="connsiteX1" fmla="*/ 746641 w 2663073"/>
              <a:gd name="connsiteY1" fmla="*/ 175 h 633561"/>
              <a:gd name="connsiteX2" fmla="*/ 78001 w 2663073"/>
              <a:gd name="connsiteY2" fmla="*/ 161377 h 633561"/>
              <a:gd name="connsiteX3" fmla="*/ 47988 w 2663073"/>
              <a:gd name="connsiteY3" fmla="*/ 516161 h 633561"/>
              <a:gd name="connsiteX4" fmla="*/ 387039 w 2663073"/>
              <a:gd name="connsiteY4" fmla="*/ 633561 h 633561"/>
              <a:gd name="connsiteX0" fmla="*/ 2663073 w 2663073"/>
              <a:gd name="connsiteY0" fmla="*/ 134497 h 633561"/>
              <a:gd name="connsiteX1" fmla="*/ 746641 w 2663073"/>
              <a:gd name="connsiteY1" fmla="*/ 175 h 633561"/>
              <a:gd name="connsiteX2" fmla="*/ 78001 w 2663073"/>
              <a:gd name="connsiteY2" fmla="*/ 161377 h 633561"/>
              <a:gd name="connsiteX3" fmla="*/ 47988 w 2663073"/>
              <a:gd name="connsiteY3" fmla="*/ 516161 h 633561"/>
              <a:gd name="connsiteX4" fmla="*/ 387039 w 2663073"/>
              <a:gd name="connsiteY4" fmla="*/ 633561 h 633561"/>
              <a:gd name="connsiteX0" fmla="*/ 2663073 w 2663073"/>
              <a:gd name="connsiteY0" fmla="*/ 138179 h 637243"/>
              <a:gd name="connsiteX1" fmla="*/ 2161382 w 2663073"/>
              <a:gd name="connsiteY1" fmla="*/ 57475 h 637243"/>
              <a:gd name="connsiteX2" fmla="*/ 746641 w 2663073"/>
              <a:gd name="connsiteY2" fmla="*/ 3857 h 637243"/>
              <a:gd name="connsiteX3" fmla="*/ 78001 w 2663073"/>
              <a:gd name="connsiteY3" fmla="*/ 165059 h 637243"/>
              <a:gd name="connsiteX4" fmla="*/ 47988 w 2663073"/>
              <a:gd name="connsiteY4" fmla="*/ 519843 h 637243"/>
              <a:gd name="connsiteX5" fmla="*/ 387039 w 2663073"/>
              <a:gd name="connsiteY5" fmla="*/ 637243 h 637243"/>
              <a:gd name="connsiteX0" fmla="*/ 2663073 w 2663073"/>
              <a:gd name="connsiteY0" fmla="*/ 141488 h 640552"/>
              <a:gd name="connsiteX1" fmla="*/ 2230057 w 2663073"/>
              <a:gd name="connsiteY1" fmla="*/ 30339 h 640552"/>
              <a:gd name="connsiteX2" fmla="*/ 746641 w 2663073"/>
              <a:gd name="connsiteY2" fmla="*/ 7166 h 640552"/>
              <a:gd name="connsiteX3" fmla="*/ 78001 w 2663073"/>
              <a:gd name="connsiteY3" fmla="*/ 168368 h 640552"/>
              <a:gd name="connsiteX4" fmla="*/ 47988 w 2663073"/>
              <a:gd name="connsiteY4" fmla="*/ 523152 h 640552"/>
              <a:gd name="connsiteX5" fmla="*/ 387039 w 2663073"/>
              <a:gd name="connsiteY5" fmla="*/ 640552 h 640552"/>
              <a:gd name="connsiteX0" fmla="*/ 2663073 w 2663073"/>
              <a:gd name="connsiteY0" fmla="*/ 141488 h 640552"/>
              <a:gd name="connsiteX1" fmla="*/ 2230057 w 2663073"/>
              <a:gd name="connsiteY1" fmla="*/ 30339 h 640552"/>
              <a:gd name="connsiteX2" fmla="*/ 746641 w 2663073"/>
              <a:gd name="connsiteY2" fmla="*/ 7166 h 640552"/>
              <a:gd name="connsiteX3" fmla="*/ 78001 w 2663073"/>
              <a:gd name="connsiteY3" fmla="*/ 168368 h 640552"/>
              <a:gd name="connsiteX4" fmla="*/ 47988 w 2663073"/>
              <a:gd name="connsiteY4" fmla="*/ 523152 h 640552"/>
              <a:gd name="connsiteX5" fmla="*/ 387039 w 2663073"/>
              <a:gd name="connsiteY5" fmla="*/ 640552 h 640552"/>
              <a:gd name="connsiteX0" fmla="*/ 2663073 w 2663073"/>
              <a:gd name="connsiteY0" fmla="*/ 141488 h 640552"/>
              <a:gd name="connsiteX1" fmla="*/ 2230057 w 2663073"/>
              <a:gd name="connsiteY1" fmla="*/ 30339 h 640552"/>
              <a:gd name="connsiteX2" fmla="*/ 746641 w 2663073"/>
              <a:gd name="connsiteY2" fmla="*/ 7166 h 640552"/>
              <a:gd name="connsiteX3" fmla="*/ 78001 w 2663073"/>
              <a:gd name="connsiteY3" fmla="*/ 168368 h 640552"/>
              <a:gd name="connsiteX4" fmla="*/ 47988 w 2663073"/>
              <a:gd name="connsiteY4" fmla="*/ 523152 h 640552"/>
              <a:gd name="connsiteX5" fmla="*/ 387039 w 2663073"/>
              <a:gd name="connsiteY5" fmla="*/ 640552 h 640552"/>
              <a:gd name="connsiteX0" fmla="*/ 2663073 w 2663073"/>
              <a:gd name="connsiteY0" fmla="*/ 139039 h 638103"/>
              <a:gd name="connsiteX1" fmla="*/ 2230057 w 2663073"/>
              <a:gd name="connsiteY1" fmla="*/ 27890 h 638103"/>
              <a:gd name="connsiteX2" fmla="*/ 746641 w 2663073"/>
              <a:gd name="connsiteY2" fmla="*/ 4717 h 638103"/>
              <a:gd name="connsiteX3" fmla="*/ 78001 w 2663073"/>
              <a:gd name="connsiteY3" fmla="*/ 165919 h 638103"/>
              <a:gd name="connsiteX4" fmla="*/ 47988 w 2663073"/>
              <a:gd name="connsiteY4" fmla="*/ 520703 h 638103"/>
              <a:gd name="connsiteX5" fmla="*/ 387039 w 2663073"/>
              <a:gd name="connsiteY5" fmla="*/ 638103 h 638103"/>
              <a:gd name="connsiteX0" fmla="*/ 2663073 w 2663073"/>
              <a:gd name="connsiteY0" fmla="*/ 139992 h 639056"/>
              <a:gd name="connsiteX1" fmla="*/ 2197739 w 2663073"/>
              <a:gd name="connsiteY1" fmla="*/ 20145 h 639056"/>
              <a:gd name="connsiteX2" fmla="*/ 746641 w 2663073"/>
              <a:gd name="connsiteY2" fmla="*/ 5670 h 639056"/>
              <a:gd name="connsiteX3" fmla="*/ 78001 w 2663073"/>
              <a:gd name="connsiteY3" fmla="*/ 166872 h 639056"/>
              <a:gd name="connsiteX4" fmla="*/ 47988 w 2663073"/>
              <a:gd name="connsiteY4" fmla="*/ 521656 h 639056"/>
              <a:gd name="connsiteX5" fmla="*/ 387039 w 2663073"/>
              <a:gd name="connsiteY5" fmla="*/ 639056 h 639056"/>
              <a:gd name="connsiteX0" fmla="*/ 2663073 w 2663073"/>
              <a:gd name="connsiteY0" fmla="*/ 141135 h 640199"/>
              <a:gd name="connsiteX1" fmla="*/ 2185620 w 2663073"/>
              <a:gd name="connsiteY1" fmla="*/ 14039 h 640199"/>
              <a:gd name="connsiteX2" fmla="*/ 746641 w 2663073"/>
              <a:gd name="connsiteY2" fmla="*/ 6813 h 640199"/>
              <a:gd name="connsiteX3" fmla="*/ 78001 w 2663073"/>
              <a:gd name="connsiteY3" fmla="*/ 168015 h 640199"/>
              <a:gd name="connsiteX4" fmla="*/ 47988 w 2663073"/>
              <a:gd name="connsiteY4" fmla="*/ 522799 h 640199"/>
              <a:gd name="connsiteX5" fmla="*/ 387039 w 2663073"/>
              <a:gd name="connsiteY5" fmla="*/ 640199 h 640199"/>
              <a:gd name="connsiteX0" fmla="*/ 2659033 w 2659033"/>
              <a:gd name="connsiteY0" fmla="*/ 146060 h 645124"/>
              <a:gd name="connsiteX1" fmla="*/ 2185620 w 2659033"/>
              <a:gd name="connsiteY1" fmla="*/ 18964 h 645124"/>
              <a:gd name="connsiteX2" fmla="*/ 746641 w 2659033"/>
              <a:gd name="connsiteY2" fmla="*/ 11738 h 645124"/>
              <a:gd name="connsiteX3" fmla="*/ 78001 w 2659033"/>
              <a:gd name="connsiteY3" fmla="*/ 172940 h 645124"/>
              <a:gd name="connsiteX4" fmla="*/ 47988 w 2659033"/>
              <a:gd name="connsiteY4" fmla="*/ 527724 h 645124"/>
              <a:gd name="connsiteX5" fmla="*/ 387039 w 2659033"/>
              <a:gd name="connsiteY5" fmla="*/ 645124 h 645124"/>
              <a:gd name="connsiteX0" fmla="*/ 2659033 w 2659033"/>
              <a:gd name="connsiteY0" fmla="*/ 146060 h 645124"/>
              <a:gd name="connsiteX1" fmla="*/ 2185620 w 2659033"/>
              <a:gd name="connsiteY1" fmla="*/ 18964 h 645124"/>
              <a:gd name="connsiteX2" fmla="*/ 746641 w 2659033"/>
              <a:gd name="connsiteY2" fmla="*/ 11738 h 645124"/>
              <a:gd name="connsiteX3" fmla="*/ 78001 w 2659033"/>
              <a:gd name="connsiteY3" fmla="*/ 172940 h 645124"/>
              <a:gd name="connsiteX4" fmla="*/ 47988 w 2659033"/>
              <a:gd name="connsiteY4" fmla="*/ 527724 h 645124"/>
              <a:gd name="connsiteX5" fmla="*/ 387039 w 2659033"/>
              <a:gd name="connsiteY5" fmla="*/ 645124 h 645124"/>
              <a:gd name="connsiteX0" fmla="*/ 2659033 w 2659033"/>
              <a:gd name="connsiteY0" fmla="*/ 138153 h 637217"/>
              <a:gd name="connsiteX1" fmla="*/ 2185620 w 2659033"/>
              <a:gd name="connsiteY1" fmla="*/ 11057 h 637217"/>
              <a:gd name="connsiteX2" fmla="*/ 746641 w 2659033"/>
              <a:gd name="connsiteY2" fmla="*/ 3831 h 637217"/>
              <a:gd name="connsiteX3" fmla="*/ 78001 w 2659033"/>
              <a:gd name="connsiteY3" fmla="*/ 165033 h 637217"/>
              <a:gd name="connsiteX4" fmla="*/ 47988 w 2659033"/>
              <a:gd name="connsiteY4" fmla="*/ 519817 h 637217"/>
              <a:gd name="connsiteX5" fmla="*/ 387039 w 2659033"/>
              <a:gd name="connsiteY5" fmla="*/ 637217 h 637217"/>
              <a:gd name="connsiteX0" fmla="*/ 2658267 w 2658267"/>
              <a:gd name="connsiteY0" fmla="*/ 140098 h 639162"/>
              <a:gd name="connsiteX1" fmla="*/ 2184854 w 2658267"/>
              <a:gd name="connsiteY1" fmla="*/ 13002 h 639162"/>
              <a:gd name="connsiteX2" fmla="*/ 733756 w 2658267"/>
              <a:gd name="connsiteY2" fmla="*/ 1427 h 639162"/>
              <a:gd name="connsiteX3" fmla="*/ 77235 w 2658267"/>
              <a:gd name="connsiteY3" fmla="*/ 166978 h 639162"/>
              <a:gd name="connsiteX4" fmla="*/ 47222 w 2658267"/>
              <a:gd name="connsiteY4" fmla="*/ 521762 h 639162"/>
              <a:gd name="connsiteX5" fmla="*/ 386273 w 2658267"/>
              <a:gd name="connsiteY5" fmla="*/ 639162 h 639162"/>
              <a:gd name="connsiteX0" fmla="*/ 2658267 w 2658267"/>
              <a:gd name="connsiteY0" fmla="*/ 142605 h 641669"/>
              <a:gd name="connsiteX1" fmla="*/ 2184854 w 2658267"/>
              <a:gd name="connsiteY1" fmla="*/ 15509 h 641669"/>
              <a:gd name="connsiteX2" fmla="*/ 733756 w 2658267"/>
              <a:gd name="connsiteY2" fmla="*/ 3934 h 641669"/>
              <a:gd name="connsiteX3" fmla="*/ 77235 w 2658267"/>
              <a:gd name="connsiteY3" fmla="*/ 169485 h 641669"/>
              <a:gd name="connsiteX4" fmla="*/ 47222 w 2658267"/>
              <a:gd name="connsiteY4" fmla="*/ 524269 h 641669"/>
              <a:gd name="connsiteX5" fmla="*/ 386273 w 2658267"/>
              <a:gd name="connsiteY5" fmla="*/ 641669 h 6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8267" h="641669">
                <a:moveTo>
                  <a:pt x="2658267" y="142605"/>
                </a:moveTo>
                <a:cubicBezTo>
                  <a:pt x="2651407" y="103059"/>
                  <a:pt x="2505606" y="38621"/>
                  <a:pt x="2184854" y="15509"/>
                </a:cubicBezTo>
                <a:cubicBezTo>
                  <a:pt x="1864102" y="-7603"/>
                  <a:pt x="1081438" y="1198"/>
                  <a:pt x="733756" y="3934"/>
                </a:cubicBezTo>
                <a:cubicBezTo>
                  <a:pt x="372965" y="6773"/>
                  <a:pt x="191657" y="82763"/>
                  <a:pt x="77235" y="169485"/>
                </a:cubicBezTo>
                <a:cubicBezTo>
                  <a:pt x="-37187" y="256207"/>
                  <a:pt x="-4284" y="445572"/>
                  <a:pt x="47222" y="524269"/>
                </a:cubicBezTo>
                <a:cubicBezTo>
                  <a:pt x="98728" y="602966"/>
                  <a:pt x="227563" y="640685"/>
                  <a:pt x="386273" y="641669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9" name="Dowolny kształt: kształt 58">
            <a:extLst>
              <a:ext uri="{FF2B5EF4-FFF2-40B4-BE49-F238E27FC236}">
                <a16:creationId xmlns:a16="http://schemas.microsoft.com/office/drawing/2014/main" id="{0549474E-136A-44DF-A5D5-CDDF7A5503F9}"/>
              </a:ext>
            </a:extLst>
          </p:cNvPr>
          <p:cNvSpPr/>
          <p:nvPr/>
        </p:nvSpPr>
        <p:spPr>
          <a:xfrm>
            <a:off x="2458248" y="1119627"/>
            <a:ext cx="638052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B6B5191-C751-4A59-AD14-FF0594DEFF2F}"/>
              </a:ext>
            </a:extLst>
          </p:cNvPr>
          <p:cNvSpPr txBox="1"/>
          <p:nvPr/>
        </p:nvSpPr>
        <p:spPr>
          <a:xfrm rot="576866">
            <a:off x="2068667" y="641974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6EA87177-EF8F-485D-823F-83047B9C57AB}"/>
              </a:ext>
            </a:extLst>
          </p:cNvPr>
          <p:cNvSpPr txBox="1"/>
          <p:nvPr/>
        </p:nvSpPr>
        <p:spPr>
          <a:xfrm rot="3780324">
            <a:off x="801134" y="3771256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3B648B62-285E-423F-AE40-E460ADFE74CB}"/>
              </a:ext>
            </a:extLst>
          </p:cNvPr>
          <p:cNvSpPr txBox="1"/>
          <p:nvPr/>
        </p:nvSpPr>
        <p:spPr>
          <a:xfrm rot="2390771">
            <a:off x="411492" y="5985434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7BD54B4A-476B-4FEF-80B3-CF942CA23D2A}"/>
              </a:ext>
            </a:extLst>
          </p:cNvPr>
          <p:cNvSpPr txBox="1"/>
          <p:nvPr/>
        </p:nvSpPr>
        <p:spPr>
          <a:xfrm rot="576866">
            <a:off x="5722328" y="1058946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  <p:sp>
        <p:nvSpPr>
          <p:cNvPr id="89" name="pole tekstowe 88">
            <a:extLst>
              <a:ext uri="{FF2B5EF4-FFF2-40B4-BE49-F238E27FC236}">
                <a16:creationId xmlns:a16="http://schemas.microsoft.com/office/drawing/2014/main" id="{770E8CEA-2F6E-4FDD-8500-90647DD4A14B}"/>
              </a:ext>
            </a:extLst>
          </p:cNvPr>
          <p:cNvSpPr txBox="1"/>
          <p:nvPr/>
        </p:nvSpPr>
        <p:spPr>
          <a:xfrm rot="576866">
            <a:off x="4066964" y="2816456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FF000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FF0000"/>
                </a:solidFill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7815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D12A33F-06C4-4199-A487-02A1C20202AE}"/>
              </a:ext>
            </a:extLst>
          </p:cNvPr>
          <p:cNvSpPr/>
          <p:nvPr/>
        </p:nvSpPr>
        <p:spPr>
          <a:xfrm>
            <a:off x="1826905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pierwszej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D64CE74A-F2A3-4213-81EF-A455967AB9E9}"/>
              </a:ext>
            </a:extLst>
          </p:cNvPr>
          <p:cNvSpPr/>
          <p:nvPr/>
        </p:nvSpPr>
        <p:spPr>
          <a:xfrm>
            <a:off x="338988" y="392499"/>
            <a:ext cx="406692" cy="406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>
              <a:solidFill>
                <a:schemeClr val="tx1"/>
              </a:solidFill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85D6A22-0333-4EFA-BFE8-B35F9088D3BE}"/>
              </a:ext>
            </a:extLst>
          </p:cNvPr>
          <p:cNvGrpSpPr/>
          <p:nvPr/>
        </p:nvGrpSpPr>
        <p:grpSpPr>
          <a:xfrm>
            <a:off x="11411270" y="388067"/>
            <a:ext cx="406692" cy="411124"/>
            <a:chOff x="1170248" y="820703"/>
            <a:chExt cx="406692" cy="411124"/>
          </a:xfrm>
        </p:grpSpPr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3BC2B3D-BDB6-4A78-8A6F-A6212EAECBFF}"/>
                </a:ext>
              </a:extLst>
            </p:cNvPr>
            <p:cNvSpPr/>
            <p:nvPr/>
          </p:nvSpPr>
          <p:spPr>
            <a:xfrm>
              <a:off x="1170248" y="820703"/>
              <a:ext cx="406692" cy="4111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5F81F5B1-B9D1-45CD-AB86-C13A5135DC45}"/>
                </a:ext>
              </a:extLst>
            </p:cNvPr>
            <p:cNvSpPr/>
            <p:nvPr/>
          </p:nvSpPr>
          <p:spPr>
            <a:xfrm>
              <a:off x="1289419" y="942090"/>
              <a:ext cx="168350" cy="1683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</p:grp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852084CB-2D8F-44B1-8F7C-82A4EF4AD082}"/>
              </a:ext>
            </a:extLst>
          </p:cNvPr>
          <p:cNvSpPr txBox="1"/>
          <p:nvPr/>
        </p:nvSpPr>
        <p:spPr>
          <a:xfrm rot="17175285">
            <a:off x="1966982" y="2865970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AD440B88-EEF8-4747-B7DB-BDB84D8F42B1}"/>
              </a:ext>
            </a:extLst>
          </p:cNvPr>
          <p:cNvSpPr/>
          <p:nvPr/>
        </p:nvSpPr>
        <p:spPr>
          <a:xfrm>
            <a:off x="1826905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pierwszej</a:t>
            </a:r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19151CF4-CD2C-420D-90CF-F87AC0ABD40B}"/>
              </a:ext>
            </a:extLst>
          </p:cNvPr>
          <p:cNvSpPr/>
          <p:nvPr/>
        </p:nvSpPr>
        <p:spPr>
          <a:xfrm>
            <a:off x="7131618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drugiej</a:t>
            </a:r>
          </a:p>
        </p:txBody>
      </p: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071B35B3-6A01-44B3-8FE3-9BCCDE40BEAA}"/>
              </a:ext>
            </a:extLst>
          </p:cNvPr>
          <p:cNvSpPr/>
          <p:nvPr/>
        </p:nvSpPr>
        <p:spPr>
          <a:xfrm>
            <a:off x="7131618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drugiej</a:t>
            </a:r>
          </a:p>
        </p:txBody>
      </p:sp>
      <p:sp>
        <p:nvSpPr>
          <p:cNvPr id="72" name="Dowolny kształt: kształt 71">
            <a:extLst>
              <a:ext uri="{FF2B5EF4-FFF2-40B4-BE49-F238E27FC236}">
                <a16:creationId xmlns:a16="http://schemas.microsoft.com/office/drawing/2014/main" id="{199C82BC-3D5C-4241-9324-3AB40414C4BB}"/>
              </a:ext>
            </a:extLst>
          </p:cNvPr>
          <p:cNvSpPr/>
          <p:nvPr/>
        </p:nvSpPr>
        <p:spPr>
          <a:xfrm rot="16200000">
            <a:off x="1675450" y="3473960"/>
            <a:ext cx="2463964" cy="41083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6" name="Dowolny kształt: kształt 75">
            <a:extLst>
              <a:ext uri="{FF2B5EF4-FFF2-40B4-BE49-F238E27FC236}">
                <a16:creationId xmlns:a16="http://schemas.microsoft.com/office/drawing/2014/main" id="{07986432-A7DF-4AC3-8EBC-229E4E197E77}"/>
              </a:ext>
            </a:extLst>
          </p:cNvPr>
          <p:cNvSpPr/>
          <p:nvPr/>
        </p:nvSpPr>
        <p:spPr>
          <a:xfrm rot="10800000" flipH="1">
            <a:off x="2299273" y="5546050"/>
            <a:ext cx="598449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40797F48-7D6B-4280-BB10-D0185636211D}"/>
              </a:ext>
            </a:extLst>
          </p:cNvPr>
          <p:cNvSpPr txBox="1"/>
          <p:nvPr/>
        </p:nvSpPr>
        <p:spPr>
          <a:xfrm rot="789861">
            <a:off x="2757099" y="5870429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  <p:sp>
        <p:nvSpPr>
          <p:cNvPr id="80" name="Dowolny kształt: kształt 79">
            <a:extLst>
              <a:ext uri="{FF2B5EF4-FFF2-40B4-BE49-F238E27FC236}">
                <a16:creationId xmlns:a16="http://schemas.microsoft.com/office/drawing/2014/main" id="{0CBEA422-D19E-4225-993F-2EDE6D0E17B7}"/>
              </a:ext>
            </a:extLst>
          </p:cNvPr>
          <p:cNvSpPr/>
          <p:nvPr/>
        </p:nvSpPr>
        <p:spPr>
          <a:xfrm rot="5400000" flipH="1">
            <a:off x="8710315" y="3476592"/>
            <a:ext cx="2469230" cy="41083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81" name="pole tekstowe 80">
            <a:extLst>
              <a:ext uri="{FF2B5EF4-FFF2-40B4-BE49-F238E27FC236}">
                <a16:creationId xmlns:a16="http://schemas.microsoft.com/office/drawing/2014/main" id="{7853994F-359E-4A3B-BE0E-3A58E6274BEC}"/>
              </a:ext>
            </a:extLst>
          </p:cNvPr>
          <p:cNvSpPr txBox="1"/>
          <p:nvPr/>
        </p:nvSpPr>
        <p:spPr>
          <a:xfrm rot="17175285">
            <a:off x="10005653" y="3230828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D8BE5642-D390-4B43-9F12-6D90FCB711C3}"/>
              </a:ext>
            </a:extLst>
          </p:cNvPr>
          <p:cNvSpPr/>
          <p:nvPr/>
        </p:nvSpPr>
        <p:spPr>
          <a:xfrm>
            <a:off x="4646319" y="3467365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prezentuje wynik</a:t>
            </a:r>
          </a:p>
        </p:txBody>
      </p:sp>
      <p:sp>
        <p:nvSpPr>
          <p:cNvPr id="45" name="Dowolny kształt: kształt 44">
            <a:extLst>
              <a:ext uri="{FF2B5EF4-FFF2-40B4-BE49-F238E27FC236}">
                <a16:creationId xmlns:a16="http://schemas.microsoft.com/office/drawing/2014/main" id="{EE631BCD-8039-42C1-BA23-E8D5830C3C25}"/>
              </a:ext>
            </a:extLst>
          </p:cNvPr>
          <p:cNvSpPr/>
          <p:nvPr/>
        </p:nvSpPr>
        <p:spPr>
          <a:xfrm rot="6730162" flipH="1" flipV="1">
            <a:off x="4268500" y="4472843"/>
            <a:ext cx="858828" cy="102726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A06247F9-6799-4D3E-8E72-B960F196B6C4}"/>
              </a:ext>
            </a:extLst>
          </p:cNvPr>
          <p:cNvSpPr txBox="1"/>
          <p:nvPr/>
        </p:nvSpPr>
        <p:spPr>
          <a:xfrm rot="20969076">
            <a:off x="3825099" y="4206407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  <p:sp>
        <p:nvSpPr>
          <p:cNvPr id="96" name="Dowolny kształt: kształt 95">
            <a:extLst>
              <a:ext uri="{FF2B5EF4-FFF2-40B4-BE49-F238E27FC236}">
                <a16:creationId xmlns:a16="http://schemas.microsoft.com/office/drawing/2014/main" id="{1436F6CE-2BC1-4263-8832-F2AD66F50620}"/>
              </a:ext>
            </a:extLst>
          </p:cNvPr>
          <p:cNvSpPr/>
          <p:nvPr/>
        </p:nvSpPr>
        <p:spPr>
          <a:xfrm rot="10800000" flipH="1">
            <a:off x="9047310" y="5578496"/>
            <a:ext cx="604723" cy="659936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97" name="pole tekstowe 96">
            <a:extLst>
              <a:ext uri="{FF2B5EF4-FFF2-40B4-BE49-F238E27FC236}">
                <a16:creationId xmlns:a16="http://schemas.microsoft.com/office/drawing/2014/main" id="{E5AC6084-AE9F-4DB4-9C8D-A701B1595AE4}"/>
              </a:ext>
            </a:extLst>
          </p:cNvPr>
          <p:cNvSpPr txBox="1"/>
          <p:nvPr/>
        </p:nvSpPr>
        <p:spPr>
          <a:xfrm rot="21336322">
            <a:off x="8139421" y="5739508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0070C0"/>
                </a:solidFill>
              </a:rPr>
              <a:t>Naciśnięto</a:t>
            </a:r>
          </a:p>
          <a:p>
            <a:r>
              <a:rPr lang="pl-PL" sz="1400" b="1" dirty="0">
                <a:solidFill>
                  <a:srgbClr val="0070C0"/>
                </a:solidFill>
              </a:rPr>
              <a:t>0-9 lub ,</a:t>
            </a:r>
          </a:p>
        </p:txBody>
      </p:sp>
    </p:spTree>
    <p:extLst>
      <p:ext uri="{BB962C8B-B14F-4D97-AF65-F5344CB8AC3E}">
        <p14:creationId xmlns:p14="http://schemas.microsoft.com/office/powerpoint/2010/main" val="366274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D12A33F-06C4-4199-A487-02A1C20202AE}"/>
              </a:ext>
            </a:extLst>
          </p:cNvPr>
          <p:cNvSpPr/>
          <p:nvPr/>
        </p:nvSpPr>
        <p:spPr>
          <a:xfrm>
            <a:off x="1826905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pierwszej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D64CE74A-F2A3-4213-81EF-A455967AB9E9}"/>
              </a:ext>
            </a:extLst>
          </p:cNvPr>
          <p:cNvSpPr/>
          <p:nvPr/>
        </p:nvSpPr>
        <p:spPr>
          <a:xfrm>
            <a:off x="338988" y="392499"/>
            <a:ext cx="406692" cy="406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>
              <a:solidFill>
                <a:schemeClr val="tx1"/>
              </a:solidFill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85D6A22-0333-4EFA-BFE8-B35F9088D3BE}"/>
              </a:ext>
            </a:extLst>
          </p:cNvPr>
          <p:cNvGrpSpPr/>
          <p:nvPr/>
        </p:nvGrpSpPr>
        <p:grpSpPr>
          <a:xfrm>
            <a:off x="11411270" y="388067"/>
            <a:ext cx="406692" cy="411124"/>
            <a:chOff x="1170248" y="820703"/>
            <a:chExt cx="406692" cy="411124"/>
          </a:xfrm>
        </p:grpSpPr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3BC2B3D-BDB6-4A78-8A6F-A6212EAECBFF}"/>
                </a:ext>
              </a:extLst>
            </p:cNvPr>
            <p:cNvSpPr/>
            <p:nvPr/>
          </p:nvSpPr>
          <p:spPr>
            <a:xfrm>
              <a:off x="1170248" y="820703"/>
              <a:ext cx="406692" cy="4111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5F81F5B1-B9D1-45CD-AB86-C13A5135DC45}"/>
                </a:ext>
              </a:extLst>
            </p:cNvPr>
            <p:cNvSpPr/>
            <p:nvPr/>
          </p:nvSpPr>
          <p:spPr>
            <a:xfrm>
              <a:off x="1289419" y="942090"/>
              <a:ext cx="168350" cy="1683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</p:grp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06AC2A1E-08C2-4509-A484-DAD13025CB16}"/>
              </a:ext>
            </a:extLst>
          </p:cNvPr>
          <p:cNvSpPr txBox="1"/>
          <p:nvPr/>
        </p:nvSpPr>
        <p:spPr>
          <a:xfrm rot="159193">
            <a:off x="10605940" y="6046046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</a:t>
            </a:r>
          </a:p>
        </p:txBody>
      </p: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AD440B88-EEF8-4747-B7DB-BDB84D8F42B1}"/>
              </a:ext>
            </a:extLst>
          </p:cNvPr>
          <p:cNvSpPr/>
          <p:nvPr/>
        </p:nvSpPr>
        <p:spPr>
          <a:xfrm>
            <a:off x="1826905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pierwszej</a:t>
            </a:r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19151CF4-CD2C-420D-90CF-F87AC0ABD40B}"/>
              </a:ext>
            </a:extLst>
          </p:cNvPr>
          <p:cNvSpPr/>
          <p:nvPr/>
        </p:nvSpPr>
        <p:spPr>
          <a:xfrm>
            <a:off x="7131618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drugiej</a:t>
            </a:r>
          </a:p>
        </p:txBody>
      </p: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071B35B3-6A01-44B3-8FE3-9BCCDE40BEAA}"/>
              </a:ext>
            </a:extLst>
          </p:cNvPr>
          <p:cNvSpPr/>
          <p:nvPr/>
        </p:nvSpPr>
        <p:spPr>
          <a:xfrm>
            <a:off x="7131618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drugiej</a:t>
            </a:r>
          </a:p>
        </p:txBody>
      </p:sp>
      <p:sp>
        <p:nvSpPr>
          <p:cNvPr id="75" name="Dowolny kształt: kształt 74">
            <a:extLst>
              <a:ext uri="{FF2B5EF4-FFF2-40B4-BE49-F238E27FC236}">
                <a16:creationId xmlns:a16="http://schemas.microsoft.com/office/drawing/2014/main" id="{C347C3A7-1E05-46D7-95CB-D7F8D3F6ED68}"/>
              </a:ext>
            </a:extLst>
          </p:cNvPr>
          <p:cNvSpPr/>
          <p:nvPr/>
        </p:nvSpPr>
        <p:spPr>
          <a:xfrm flipH="1" flipV="1">
            <a:off x="5024875" y="2140058"/>
            <a:ext cx="6750635" cy="4338188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51650 w 1751650"/>
              <a:gd name="connsiteY0" fmla="*/ 170845 h 675213"/>
              <a:gd name="connsiteX1" fmla="*/ 910590 w 1751650"/>
              <a:gd name="connsiteY1" fmla="*/ 102443 h 675213"/>
              <a:gd name="connsiteX2" fmla="*/ 0 w 1751650"/>
              <a:gd name="connsiteY2" fmla="*/ 675213 h 675213"/>
              <a:gd name="connsiteX0" fmla="*/ 1751650 w 1751650"/>
              <a:gd name="connsiteY0" fmla="*/ 107128 h 611496"/>
              <a:gd name="connsiteX1" fmla="*/ 910590 w 1751650"/>
              <a:gd name="connsiteY1" fmla="*/ 38726 h 611496"/>
              <a:gd name="connsiteX2" fmla="*/ 0 w 1751650"/>
              <a:gd name="connsiteY2" fmla="*/ 611496 h 611496"/>
              <a:gd name="connsiteX0" fmla="*/ 1431124 w 1431124"/>
              <a:gd name="connsiteY0" fmla="*/ 107247 h 613231"/>
              <a:gd name="connsiteX1" fmla="*/ 590064 w 1431124"/>
              <a:gd name="connsiteY1" fmla="*/ 38845 h 613231"/>
              <a:gd name="connsiteX2" fmla="*/ 0 w 1431124"/>
              <a:gd name="connsiteY2" fmla="*/ 613231 h 613231"/>
              <a:gd name="connsiteX0" fmla="*/ 1495958 w 1495958"/>
              <a:gd name="connsiteY0" fmla="*/ 107247 h 613231"/>
              <a:gd name="connsiteX1" fmla="*/ 654898 w 1495958"/>
              <a:gd name="connsiteY1" fmla="*/ 38845 h 613231"/>
              <a:gd name="connsiteX2" fmla="*/ 64834 w 1495958"/>
              <a:gd name="connsiteY2" fmla="*/ 613231 h 613231"/>
              <a:gd name="connsiteX0" fmla="*/ 1777536 w 1777536"/>
              <a:gd name="connsiteY0" fmla="*/ 85590 h 591574"/>
              <a:gd name="connsiteX1" fmla="*/ 102566 w 1777536"/>
              <a:gd name="connsiteY1" fmla="*/ 47889 h 591574"/>
              <a:gd name="connsiteX2" fmla="*/ 346412 w 1777536"/>
              <a:gd name="connsiteY2" fmla="*/ 591574 h 591574"/>
              <a:gd name="connsiteX0" fmla="*/ 1777536 w 1777536"/>
              <a:gd name="connsiteY0" fmla="*/ 79983 h 585967"/>
              <a:gd name="connsiteX1" fmla="*/ 1367438 w 1777536"/>
              <a:gd name="connsiteY1" fmla="*/ 40645 h 585967"/>
              <a:gd name="connsiteX2" fmla="*/ 102566 w 1777536"/>
              <a:gd name="connsiteY2" fmla="*/ 42282 h 585967"/>
              <a:gd name="connsiteX3" fmla="*/ 346412 w 1777536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84327 w 1784327"/>
              <a:gd name="connsiteY0" fmla="*/ 75135 h 585967"/>
              <a:gd name="connsiteX1" fmla="*/ 1367438 w 1784327"/>
              <a:gd name="connsiteY1" fmla="*/ 40645 h 585967"/>
              <a:gd name="connsiteX2" fmla="*/ 102566 w 1784327"/>
              <a:gd name="connsiteY2" fmla="*/ 42282 h 585967"/>
              <a:gd name="connsiteX3" fmla="*/ 346412 w 1784327"/>
              <a:gd name="connsiteY3" fmla="*/ 585967 h 585967"/>
              <a:gd name="connsiteX0" fmla="*/ 1746254 w 1746254"/>
              <a:gd name="connsiteY0" fmla="*/ 84511 h 595343"/>
              <a:gd name="connsiteX1" fmla="*/ 1220712 w 1746254"/>
              <a:gd name="connsiteY1" fmla="*/ 26591 h 595343"/>
              <a:gd name="connsiteX2" fmla="*/ 64493 w 1746254"/>
              <a:gd name="connsiteY2" fmla="*/ 51658 h 595343"/>
              <a:gd name="connsiteX3" fmla="*/ 308339 w 1746254"/>
              <a:gd name="connsiteY3" fmla="*/ 595343 h 595343"/>
              <a:gd name="connsiteX0" fmla="*/ 1710289 w 1710289"/>
              <a:gd name="connsiteY0" fmla="*/ 99362 h 610194"/>
              <a:gd name="connsiteX1" fmla="*/ 689019 w 1710289"/>
              <a:gd name="connsiteY1" fmla="*/ 13165 h 610194"/>
              <a:gd name="connsiteX2" fmla="*/ 28528 w 1710289"/>
              <a:gd name="connsiteY2" fmla="*/ 66509 h 610194"/>
              <a:gd name="connsiteX3" fmla="*/ 272374 w 1710289"/>
              <a:gd name="connsiteY3" fmla="*/ 610194 h 610194"/>
              <a:gd name="connsiteX0" fmla="*/ 1707232 w 1707232"/>
              <a:gd name="connsiteY0" fmla="*/ 108070 h 618902"/>
              <a:gd name="connsiteX1" fmla="*/ 643180 w 1707232"/>
              <a:gd name="connsiteY1" fmla="*/ 8542 h 618902"/>
              <a:gd name="connsiteX2" fmla="*/ 25471 w 1707232"/>
              <a:gd name="connsiteY2" fmla="*/ 75217 h 618902"/>
              <a:gd name="connsiteX3" fmla="*/ 269317 w 1707232"/>
              <a:gd name="connsiteY3" fmla="*/ 618902 h 618902"/>
              <a:gd name="connsiteX0" fmla="*/ 1707232 w 1707232"/>
              <a:gd name="connsiteY0" fmla="*/ 104421 h 615253"/>
              <a:gd name="connsiteX1" fmla="*/ 643180 w 1707232"/>
              <a:gd name="connsiteY1" fmla="*/ 4893 h 615253"/>
              <a:gd name="connsiteX2" fmla="*/ 25471 w 1707232"/>
              <a:gd name="connsiteY2" fmla="*/ 71568 h 615253"/>
              <a:gd name="connsiteX3" fmla="*/ 269317 w 1707232"/>
              <a:gd name="connsiteY3" fmla="*/ 615253 h 615253"/>
              <a:gd name="connsiteX0" fmla="*/ 1830737 w 1830737"/>
              <a:gd name="connsiteY0" fmla="*/ 99528 h 610360"/>
              <a:gd name="connsiteX1" fmla="*/ 766685 w 1830737"/>
              <a:gd name="connsiteY1" fmla="*/ 0 h 610360"/>
              <a:gd name="connsiteX2" fmla="*/ 12481 w 1830737"/>
              <a:gd name="connsiteY2" fmla="*/ 169685 h 610360"/>
              <a:gd name="connsiteX3" fmla="*/ 392822 w 1830737"/>
              <a:gd name="connsiteY3" fmla="*/ 610360 h 610360"/>
              <a:gd name="connsiteX0" fmla="*/ 1818321 w 1818321"/>
              <a:gd name="connsiteY0" fmla="*/ 99528 h 610360"/>
              <a:gd name="connsiteX1" fmla="*/ 754269 w 1818321"/>
              <a:gd name="connsiteY1" fmla="*/ 0 h 610360"/>
              <a:gd name="connsiteX2" fmla="*/ 65 w 1818321"/>
              <a:gd name="connsiteY2" fmla="*/ 169685 h 610360"/>
              <a:gd name="connsiteX3" fmla="*/ 380406 w 1818321"/>
              <a:gd name="connsiteY3" fmla="*/ 610360 h 610360"/>
              <a:gd name="connsiteX0" fmla="*/ 1847552 w 1847552"/>
              <a:gd name="connsiteY0" fmla="*/ 99528 h 610360"/>
              <a:gd name="connsiteX1" fmla="*/ 783500 w 1847552"/>
              <a:gd name="connsiteY1" fmla="*/ 0 h 610360"/>
              <a:gd name="connsiteX2" fmla="*/ 29296 w 1847552"/>
              <a:gd name="connsiteY2" fmla="*/ 169685 h 610360"/>
              <a:gd name="connsiteX3" fmla="*/ 178560 w 1847552"/>
              <a:gd name="connsiteY3" fmla="*/ 459028 h 610360"/>
              <a:gd name="connsiteX4" fmla="*/ 409637 w 1847552"/>
              <a:gd name="connsiteY4" fmla="*/ 610360 h 610360"/>
              <a:gd name="connsiteX0" fmla="*/ 1874490 w 1874490"/>
              <a:gd name="connsiteY0" fmla="*/ 99528 h 610360"/>
              <a:gd name="connsiteX1" fmla="*/ 810438 w 1874490"/>
              <a:gd name="connsiteY1" fmla="*/ 0 h 610360"/>
              <a:gd name="connsiteX2" fmla="*/ 56234 w 1874490"/>
              <a:gd name="connsiteY2" fmla="*/ 169685 h 610360"/>
              <a:gd name="connsiteX3" fmla="*/ 97524 w 1874490"/>
              <a:gd name="connsiteY3" fmla="*/ 570521 h 610360"/>
              <a:gd name="connsiteX4" fmla="*/ 436575 w 1874490"/>
              <a:gd name="connsiteY4" fmla="*/ 610360 h 610360"/>
              <a:gd name="connsiteX0" fmla="*/ 1874490 w 1874490"/>
              <a:gd name="connsiteY0" fmla="*/ 99528 h 633386"/>
              <a:gd name="connsiteX1" fmla="*/ 810438 w 1874490"/>
              <a:gd name="connsiteY1" fmla="*/ 0 h 633386"/>
              <a:gd name="connsiteX2" fmla="*/ 56234 w 1874490"/>
              <a:gd name="connsiteY2" fmla="*/ 169685 h 633386"/>
              <a:gd name="connsiteX3" fmla="*/ 97524 w 1874490"/>
              <a:gd name="connsiteY3" fmla="*/ 570521 h 633386"/>
              <a:gd name="connsiteX4" fmla="*/ 450836 w 1874490"/>
              <a:gd name="connsiteY4" fmla="*/ 633386 h 633386"/>
              <a:gd name="connsiteX0" fmla="*/ 1874490 w 1874490"/>
              <a:gd name="connsiteY0" fmla="*/ 99528 h 633386"/>
              <a:gd name="connsiteX1" fmla="*/ 810438 w 1874490"/>
              <a:gd name="connsiteY1" fmla="*/ 0 h 633386"/>
              <a:gd name="connsiteX2" fmla="*/ 56234 w 1874490"/>
              <a:gd name="connsiteY2" fmla="*/ 169685 h 633386"/>
              <a:gd name="connsiteX3" fmla="*/ 97524 w 1874490"/>
              <a:gd name="connsiteY3" fmla="*/ 570521 h 633386"/>
              <a:gd name="connsiteX4" fmla="*/ 450836 w 1874490"/>
              <a:gd name="connsiteY4" fmla="*/ 633386 h 633386"/>
              <a:gd name="connsiteX0" fmla="*/ 1874490 w 1874490"/>
              <a:gd name="connsiteY0" fmla="*/ 99528 h 633522"/>
              <a:gd name="connsiteX1" fmla="*/ 810438 w 1874490"/>
              <a:gd name="connsiteY1" fmla="*/ 0 h 633522"/>
              <a:gd name="connsiteX2" fmla="*/ 56234 w 1874490"/>
              <a:gd name="connsiteY2" fmla="*/ 169685 h 633522"/>
              <a:gd name="connsiteX3" fmla="*/ 97524 w 1874490"/>
              <a:gd name="connsiteY3" fmla="*/ 570521 h 633522"/>
              <a:gd name="connsiteX4" fmla="*/ 450836 w 1874490"/>
              <a:gd name="connsiteY4" fmla="*/ 633386 h 633522"/>
              <a:gd name="connsiteX0" fmla="*/ 1874490 w 1874490"/>
              <a:gd name="connsiteY0" fmla="*/ 99528 h 634872"/>
              <a:gd name="connsiteX1" fmla="*/ 810438 w 1874490"/>
              <a:gd name="connsiteY1" fmla="*/ 0 h 634872"/>
              <a:gd name="connsiteX2" fmla="*/ 56234 w 1874490"/>
              <a:gd name="connsiteY2" fmla="*/ 169685 h 634872"/>
              <a:gd name="connsiteX3" fmla="*/ 97524 w 1874490"/>
              <a:gd name="connsiteY3" fmla="*/ 570521 h 634872"/>
              <a:gd name="connsiteX4" fmla="*/ 450836 w 1874490"/>
              <a:gd name="connsiteY4" fmla="*/ 633386 h 634872"/>
              <a:gd name="connsiteX0" fmla="*/ 1872105 w 1872105"/>
              <a:gd name="connsiteY0" fmla="*/ 99528 h 634872"/>
              <a:gd name="connsiteX1" fmla="*/ 808053 w 1872105"/>
              <a:gd name="connsiteY1" fmla="*/ 0 h 634872"/>
              <a:gd name="connsiteX2" fmla="*/ 53849 w 1872105"/>
              <a:gd name="connsiteY2" fmla="*/ 169685 h 634872"/>
              <a:gd name="connsiteX3" fmla="*/ 95139 w 1872105"/>
              <a:gd name="connsiteY3" fmla="*/ 570521 h 634872"/>
              <a:gd name="connsiteX4" fmla="*/ 448451 w 1872105"/>
              <a:gd name="connsiteY4" fmla="*/ 633386 h 634872"/>
              <a:gd name="connsiteX0" fmla="*/ 1862448 w 1862448"/>
              <a:gd name="connsiteY0" fmla="*/ 99528 h 638992"/>
              <a:gd name="connsiteX1" fmla="*/ 798396 w 1862448"/>
              <a:gd name="connsiteY1" fmla="*/ 0 h 638992"/>
              <a:gd name="connsiteX2" fmla="*/ 44192 w 1862448"/>
              <a:gd name="connsiteY2" fmla="*/ 169685 h 638992"/>
              <a:gd name="connsiteX3" fmla="*/ 85482 w 1862448"/>
              <a:gd name="connsiteY3" fmla="*/ 570521 h 638992"/>
              <a:gd name="connsiteX4" fmla="*/ 438794 w 1862448"/>
              <a:gd name="connsiteY4" fmla="*/ 633386 h 638992"/>
              <a:gd name="connsiteX0" fmla="*/ 1858980 w 1858980"/>
              <a:gd name="connsiteY0" fmla="*/ 99528 h 633386"/>
              <a:gd name="connsiteX1" fmla="*/ 794928 w 1858980"/>
              <a:gd name="connsiteY1" fmla="*/ 0 h 633386"/>
              <a:gd name="connsiteX2" fmla="*/ 40724 w 1858980"/>
              <a:gd name="connsiteY2" fmla="*/ 169685 h 633386"/>
              <a:gd name="connsiteX3" fmla="*/ 96275 w 1858980"/>
              <a:gd name="connsiteY3" fmla="*/ 515986 h 633386"/>
              <a:gd name="connsiteX4" fmla="*/ 435326 w 1858980"/>
              <a:gd name="connsiteY4" fmla="*/ 633386 h 633386"/>
              <a:gd name="connsiteX0" fmla="*/ 1810693 w 1810693"/>
              <a:gd name="connsiteY0" fmla="*/ 99528 h 633386"/>
              <a:gd name="connsiteX1" fmla="*/ 746641 w 1810693"/>
              <a:gd name="connsiteY1" fmla="*/ 0 h 633386"/>
              <a:gd name="connsiteX2" fmla="*/ 78001 w 1810693"/>
              <a:gd name="connsiteY2" fmla="*/ 161202 h 633386"/>
              <a:gd name="connsiteX3" fmla="*/ 47988 w 1810693"/>
              <a:gd name="connsiteY3" fmla="*/ 515986 h 633386"/>
              <a:gd name="connsiteX4" fmla="*/ 387039 w 1810693"/>
              <a:gd name="connsiteY4" fmla="*/ 633386 h 633386"/>
              <a:gd name="connsiteX0" fmla="*/ 1810693 w 1810693"/>
              <a:gd name="connsiteY0" fmla="*/ 99703 h 633561"/>
              <a:gd name="connsiteX1" fmla="*/ 746641 w 1810693"/>
              <a:gd name="connsiteY1" fmla="*/ 175 h 633561"/>
              <a:gd name="connsiteX2" fmla="*/ 78001 w 1810693"/>
              <a:gd name="connsiteY2" fmla="*/ 161377 h 633561"/>
              <a:gd name="connsiteX3" fmla="*/ 47988 w 1810693"/>
              <a:gd name="connsiteY3" fmla="*/ 516161 h 633561"/>
              <a:gd name="connsiteX4" fmla="*/ 387039 w 1810693"/>
              <a:gd name="connsiteY4" fmla="*/ 633561 h 633561"/>
              <a:gd name="connsiteX0" fmla="*/ 1816124 w 1816124"/>
              <a:gd name="connsiteY0" fmla="*/ 156193 h 690051"/>
              <a:gd name="connsiteX1" fmla="*/ 836278 w 1816124"/>
              <a:gd name="connsiteY1" fmla="*/ 111 h 690051"/>
              <a:gd name="connsiteX2" fmla="*/ 83432 w 1816124"/>
              <a:gd name="connsiteY2" fmla="*/ 217867 h 690051"/>
              <a:gd name="connsiteX3" fmla="*/ 53419 w 1816124"/>
              <a:gd name="connsiteY3" fmla="*/ 572651 h 690051"/>
              <a:gd name="connsiteX4" fmla="*/ 392470 w 1816124"/>
              <a:gd name="connsiteY4" fmla="*/ 690051 h 690051"/>
              <a:gd name="connsiteX0" fmla="*/ 1816124 w 1816124"/>
              <a:gd name="connsiteY0" fmla="*/ 156082 h 689940"/>
              <a:gd name="connsiteX1" fmla="*/ 836278 w 1816124"/>
              <a:gd name="connsiteY1" fmla="*/ 0 h 689940"/>
              <a:gd name="connsiteX2" fmla="*/ 83432 w 1816124"/>
              <a:gd name="connsiteY2" fmla="*/ 217756 h 689940"/>
              <a:gd name="connsiteX3" fmla="*/ 53419 w 1816124"/>
              <a:gd name="connsiteY3" fmla="*/ 572540 h 689940"/>
              <a:gd name="connsiteX4" fmla="*/ 392470 w 1816124"/>
              <a:gd name="connsiteY4" fmla="*/ 689940 h 689940"/>
              <a:gd name="connsiteX0" fmla="*/ 1816124 w 1816124"/>
              <a:gd name="connsiteY0" fmla="*/ 157393 h 691251"/>
              <a:gd name="connsiteX1" fmla="*/ 836278 w 1816124"/>
              <a:gd name="connsiteY1" fmla="*/ 1311 h 691251"/>
              <a:gd name="connsiteX2" fmla="*/ 83432 w 1816124"/>
              <a:gd name="connsiteY2" fmla="*/ 219067 h 691251"/>
              <a:gd name="connsiteX3" fmla="*/ 53419 w 1816124"/>
              <a:gd name="connsiteY3" fmla="*/ 573851 h 691251"/>
              <a:gd name="connsiteX4" fmla="*/ 392470 w 1816124"/>
              <a:gd name="connsiteY4" fmla="*/ 691251 h 691251"/>
              <a:gd name="connsiteX0" fmla="*/ 1816124 w 1816124"/>
              <a:gd name="connsiteY0" fmla="*/ 156087 h 689945"/>
              <a:gd name="connsiteX1" fmla="*/ 836278 w 1816124"/>
              <a:gd name="connsiteY1" fmla="*/ 5 h 689945"/>
              <a:gd name="connsiteX2" fmla="*/ 83432 w 1816124"/>
              <a:gd name="connsiteY2" fmla="*/ 217761 h 689945"/>
              <a:gd name="connsiteX3" fmla="*/ 53419 w 1816124"/>
              <a:gd name="connsiteY3" fmla="*/ 572545 h 689945"/>
              <a:gd name="connsiteX4" fmla="*/ 392470 w 1816124"/>
              <a:gd name="connsiteY4" fmla="*/ 689945 h 689945"/>
              <a:gd name="connsiteX0" fmla="*/ 1816124 w 1816124"/>
              <a:gd name="connsiteY0" fmla="*/ 156393 h 690251"/>
              <a:gd name="connsiteX1" fmla="*/ 836278 w 1816124"/>
              <a:gd name="connsiteY1" fmla="*/ 311 h 690251"/>
              <a:gd name="connsiteX2" fmla="*/ 83432 w 1816124"/>
              <a:gd name="connsiteY2" fmla="*/ 218067 h 690251"/>
              <a:gd name="connsiteX3" fmla="*/ 53419 w 1816124"/>
              <a:gd name="connsiteY3" fmla="*/ 572851 h 690251"/>
              <a:gd name="connsiteX4" fmla="*/ 392470 w 1816124"/>
              <a:gd name="connsiteY4" fmla="*/ 690251 h 690251"/>
              <a:gd name="connsiteX0" fmla="*/ 1816124 w 1816124"/>
              <a:gd name="connsiteY0" fmla="*/ 156105 h 689963"/>
              <a:gd name="connsiteX1" fmla="*/ 836278 w 1816124"/>
              <a:gd name="connsiteY1" fmla="*/ 23 h 689963"/>
              <a:gd name="connsiteX2" fmla="*/ 83432 w 1816124"/>
              <a:gd name="connsiteY2" fmla="*/ 217779 h 689963"/>
              <a:gd name="connsiteX3" fmla="*/ 53419 w 1816124"/>
              <a:gd name="connsiteY3" fmla="*/ 572563 h 689963"/>
              <a:gd name="connsiteX4" fmla="*/ 392470 w 1816124"/>
              <a:gd name="connsiteY4" fmla="*/ 689963 h 689963"/>
              <a:gd name="connsiteX0" fmla="*/ 1816124 w 1816124"/>
              <a:gd name="connsiteY0" fmla="*/ 156083 h 689941"/>
              <a:gd name="connsiteX1" fmla="*/ 836278 w 1816124"/>
              <a:gd name="connsiteY1" fmla="*/ 1 h 689941"/>
              <a:gd name="connsiteX2" fmla="*/ 83432 w 1816124"/>
              <a:gd name="connsiteY2" fmla="*/ 217757 h 689941"/>
              <a:gd name="connsiteX3" fmla="*/ 53419 w 1816124"/>
              <a:gd name="connsiteY3" fmla="*/ 572541 h 689941"/>
              <a:gd name="connsiteX4" fmla="*/ 392470 w 1816124"/>
              <a:gd name="connsiteY4" fmla="*/ 689941 h 689941"/>
              <a:gd name="connsiteX0" fmla="*/ 1816124 w 1816124"/>
              <a:gd name="connsiteY0" fmla="*/ 156083 h 689941"/>
              <a:gd name="connsiteX1" fmla="*/ 836278 w 1816124"/>
              <a:gd name="connsiteY1" fmla="*/ 1 h 689941"/>
              <a:gd name="connsiteX2" fmla="*/ 83432 w 1816124"/>
              <a:gd name="connsiteY2" fmla="*/ 217757 h 689941"/>
              <a:gd name="connsiteX3" fmla="*/ 53419 w 1816124"/>
              <a:gd name="connsiteY3" fmla="*/ 572541 h 689941"/>
              <a:gd name="connsiteX4" fmla="*/ 392470 w 1816124"/>
              <a:gd name="connsiteY4" fmla="*/ 689941 h 689941"/>
              <a:gd name="connsiteX0" fmla="*/ 1816124 w 1816124"/>
              <a:gd name="connsiteY0" fmla="*/ 156083 h 689941"/>
              <a:gd name="connsiteX1" fmla="*/ 836278 w 1816124"/>
              <a:gd name="connsiteY1" fmla="*/ 1 h 689941"/>
              <a:gd name="connsiteX2" fmla="*/ 83432 w 1816124"/>
              <a:gd name="connsiteY2" fmla="*/ 217757 h 689941"/>
              <a:gd name="connsiteX3" fmla="*/ 53419 w 1816124"/>
              <a:gd name="connsiteY3" fmla="*/ 572541 h 689941"/>
              <a:gd name="connsiteX4" fmla="*/ 392470 w 1816124"/>
              <a:gd name="connsiteY4" fmla="*/ 689941 h 689941"/>
              <a:gd name="connsiteX0" fmla="*/ 1816124 w 1816124"/>
              <a:gd name="connsiteY0" fmla="*/ 156083 h 689941"/>
              <a:gd name="connsiteX1" fmla="*/ 836278 w 1816124"/>
              <a:gd name="connsiteY1" fmla="*/ 1 h 689941"/>
              <a:gd name="connsiteX2" fmla="*/ 83432 w 1816124"/>
              <a:gd name="connsiteY2" fmla="*/ 217757 h 689941"/>
              <a:gd name="connsiteX3" fmla="*/ 53419 w 1816124"/>
              <a:gd name="connsiteY3" fmla="*/ 572541 h 689941"/>
              <a:gd name="connsiteX4" fmla="*/ 392470 w 1816124"/>
              <a:gd name="connsiteY4" fmla="*/ 689941 h 689941"/>
              <a:gd name="connsiteX0" fmla="*/ 1804812 w 1804812"/>
              <a:gd name="connsiteY0" fmla="*/ 156083 h 689941"/>
              <a:gd name="connsiteX1" fmla="*/ 824966 w 1804812"/>
              <a:gd name="connsiteY1" fmla="*/ 1 h 689941"/>
              <a:gd name="connsiteX2" fmla="*/ 72120 w 1804812"/>
              <a:gd name="connsiteY2" fmla="*/ 217757 h 689941"/>
              <a:gd name="connsiteX3" fmla="*/ 42107 w 1804812"/>
              <a:gd name="connsiteY3" fmla="*/ 572541 h 689941"/>
              <a:gd name="connsiteX4" fmla="*/ 381158 w 1804812"/>
              <a:gd name="connsiteY4" fmla="*/ 689941 h 68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12" h="689941">
                <a:moveTo>
                  <a:pt x="1804812" y="156083"/>
                </a:moveTo>
                <a:cubicBezTo>
                  <a:pt x="1557185" y="35611"/>
                  <a:pt x="1261717" y="216"/>
                  <a:pt x="824966" y="1"/>
                </a:cubicBezTo>
                <a:cubicBezTo>
                  <a:pt x="230675" y="-292"/>
                  <a:pt x="183883" y="100971"/>
                  <a:pt x="72120" y="217757"/>
                </a:cubicBezTo>
                <a:cubicBezTo>
                  <a:pt x="-28477" y="322875"/>
                  <a:pt x="-9399" y="493844"/>
                  <a:pt x="42107" y="572541"/>
                </a:cubicBezTo>
                <a:cubicBezTo>
                  <a:pt x="93613" y="651238"/>
                  <a:pt x="222448" y="688957"/>
                  <a:pt x="381158" y="689941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8" name="Dowolny kształt: kształt 77">
            <a:extLst>
              <a:ext uri="{FF2B5EF4-FFF2-40B4-BE49-F238E27FC236}">
                <a16:creationId xmlns:a16="http://schemas.microsoft.com/office/drawing/2014/main" id="{EABE7AE7-86AE-4A21-9768-8188BCF8D65C}"/>
              </a:ext>
            </a:extLst>
          </p:cNvPr>
          <p:cNvSpPr/>
          <p:nvPr/>
        </p:nvSpPr>
        <p:spPr>
          <a:xfrm>
            <a:off x="3890659" y="1119627"/>
            <a:ext cx="638052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9" name="pole tekstowe 78">
            <a:extLst>
              <a:ext uri="{FF2B5EF4-FFF2-40B4-BE49-F238E27FC236}">
                <a16:creationId xmlns:a16="http://schemas.microsoft.com/office/drawing/2014/main" id="{F2FB5AE1-D04F-4978-86FB-911FA0D842C4}"/>
              </a:ext>
            </a:extLst>
          </p:cNvPr>
          <p:cNvSpPr txBox="1"/>
          <p:nvPr/>
        </p:nvSpPr>
        <p:spPr>
          <a:xfrm rot="576866">
            <a:off x="3490854" y="539995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</a:t>
            </a: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D8BE5642-D390-4B43-9F12-6D90FCB711C3}"/>
              </a:ext>
            </a:extLst>
          </p:cNvPr>
          <p:cNvSpPr/>
          <p:nvPr/>
        </p:nvSpPr>
        <p:spPr>
          <a:xfrm>
            <a:off x="4646319" y="3467365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prezentuje wynik</a:t>
            </a:r>
          </a:p>
        </p:txBody>
      </p:sp>
      <p:sp>
        <p:nvSpPr>
          <p:cNvPr id="47" name="Dowolny kształt: kształt 46">
            <a:extLst>
              <a:ext uri="{FF2B5EF4-FFF2-40B4-BE49-F238E27FC236}">
                <a16:creationId xmlns:a16="http://schemas.microsoft.com/office/drawing/2014/main" id="{E473B379-E3A1-4509-A3F2-F37BB3C2994C}"/>
              </a:ext>
            </a:extLst>
          </p:cNvPr>
          <p:cNvSpPr/>
          <p:nvPr/>
        </p:nvSpPr>
        <p:spPr>
          <a:xfrm>
            <a:off x="7730836" y="1117439"/>
            <a:ext cx="604064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B75CB528-6890-4D24-9276-C3A5D5E346D2}"/>
              </a:ext>
            </a:extLst>
          </p:cNvPr>
          <p:cNvSpPr txBox="1"/>
          <p:nvPr/>
        </p:nvSpPr>
        <p:spPr>
          <a:xfrm rot="576866">
            <a:off x="7349876" y="622418"/>
            <a:ext cx="174471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</a:t>
            </a:r>
          </a:p>
        </p:txBody>
      </p:sp>
      <p:sp>
        <p:nvSpPr>
          <p:cNvPr id="53" name="Dowolny kształt: kształt 52">
            <a:extLst>
              <a:ext uri="{FF2B5EF4-FFF2-40B4-BE49-F238E27FC236}">
                <a16:creationId xmlns:a16="http://schemas.microsoft.com/office/drawing/2014/main" id="{07C4DC3C-897A-4F03-A3D3-2D2C246B574C}"/>
              </a:ext>
            </a:extLst>
          </p:cNvPr>
          <p:cNvSpPr/>
          <p:nvPr/>
        </p:nvSpPr>
        <p:spPr>
          <a:xfrm rot="16200000" flipH="1">
            <a:off x="8126823" y="3466406"/>
            <a:ext cx="2469230" cy="41083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420909DE-86A1-4721-A3C0-EDDD1A1D939C}"/>
              </a:ext>
            </a:extLst>
          </p:cNvPr>
          <p:cNvSpPr txBox="1"/>
          <p:nvPr/>
        </p:nvSpPr>
        <p:spPr>
          <a:xfrm rot="17694118">
            <a:off x="8342309" y="2827192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</a:t>
            </a:r>
          </a:p>
        </p:txBody>
      </p:sp>
      <p:sp>
        <p:nvSpPr>
          <p:cNvPr id="98" name="Dowolny kształt: kształt 97">
            <a:extLst>
              <a:ext uri="{FF2B5EF4-FFF2-40B4-BE49-F238E27FC236}">
                <a16:creationId xmlns:a16="http://schemas.microsoft.com/office/drawing/2014/main" id="{D8A5E1CD-70C6-4DFE-9BAF-F6E93F2AC5BA}"/>
              </a:ext>
            </a:extLst>
          </p:cNvPr>
          <p:cNvSpPr/>
          <p:nvPr/>
        </p:nvSpPr>
        <p:spPr>
          <a:xfrm rot="17240958" flipH="1" flipV="1">
            <a:off x="7471123" y="2869953"/>
            <a:ext cx="1083910" cy="239896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99" name="pole tekstowe 98">
            <a:extLst>
              <a:ext uri="{FF2B5EF4-FFF2-40B4-BE49-F238E27FC236}">
                <a16:creationId xmlns:a16="http://schemas.microsoft.com/office/drawing/2014/main" id="{A23C6126-D14A-4875-AB26-D460C9BFA95E}"/>
              </a:ext>
            </a:extLst>
          </p:cNvPr>
          <p:cNvSpPr txBox="1"/>
          <p:nvPr/>
        </p:nvSpPr>
        <p:spPr>
          <a:xfrm rot="20854060">
            <a:off x="7050044" y="2604553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2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chemeClr val="accent2"/>
                </a:solidFill>
              </a:rPr>
              <a:t>+, -, *, /</a:t>
            </a:r>
          </a:p>
        </p:txBody>
      </p:sp>
    </p:spTree>
    <p:extLst>
      <p:ext uri="{BB962C8B-B14F-4D97-AF65-F5344CB8AC3E}">
        <p14:creationId xmlns:p14="http://schemas.microsoft.com/office/powerpoint/2010/main" val="7684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D12A33F-06C4-4199-A487-02A1C20202AE}"/>
              </a:ext>
            </a:extLst>
          </p:cNvPr>
          <p:cNvSpPr/>
          <p:nvPr/>
        </p:nvSpPr>
        <p:spPr>
          <a:xfrm>
            <a:off x="1826905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pierwszej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D64CE74A-F2A3-4213-81EF-A455967AB9E9}"/>
              </a:ext>
            </a:extLst>
          </p:cNvPr>
          <p:cNvSpPr/>
          <p:nvPr/>
        </p:nvSpPr>
        <p:spPr>
          <a:xfrm>
            <a:off x="338988" y="392499"/>
            <a:ext cx="406692" cy="406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>
              <a:solidFill>
                <a:schemeClr val="tx1"/>
              </a:solidFill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85D6A22-0333-4EFA-BFE8-B35F9088D3BE}"/>
              </a:ext>
            </a:extLst>
          </p:cNvPr>
          <p:cNvGrpSpPr/>
          <p:nvPr/>
        </p:nvGrpSpPr>
        <p:grpSpPr>
          <a:xfrm>
            <a:off x="11411270" y="388067"/>
            <a:ext cx="406692" cy="411124"/>
            <a:chOff x="1170248" y="820703"/>
            <a:chExt cx="406692" cy="411124"/>
          </a:xfrm>
        </p:grpSpPr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3BC2B3D-BDB6-4A78-8A6F-A6212EAECBFF}"/>
                </a:ext>
              </a:extLst>
            </p:cNvPr>
            <p:cNvSpPr/>
            <p:nvPr/>
          </p:nvSpPr>
          <p:spPr>
            <a:xfrm>
              <a:off x="1170248" y="820703"/>
              <a:ext cx="406692" cy="4111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5F81F5B1-B9D1-45CD-AB86-C13A5135DC45}"/>
                </a:ext>
              </a:extLst>
            </p:cNvPr>
            <p:cNvSpPr/>
            <p:nvPr/>
          </p:nvSpPr>
          <p:spPr>
            <a:xfrm>
              <a:off x="1289419" y="942090"/>
              <a:ext cx="168350" cy="1683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</p:grp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AD440B88-EEF8-4747-B7DB-BDB84D8F42B1}"/>
              </a:ext>
            </a:extLst>
          </p:cNvPr>
          <p:cNvSpPr/>
          <p:nvPr/>
        </p:nvSpPr>
        <p:spPr>
          <a:xfrm>
            <a:off x="1826905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pierwszej</a:t>
            </a:r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19151CF4-CD2C-420D-90CF-F87AC0ABD40B}"/>
              </a:ext>
            </a:extLst>
          </p:cNvPr>
          <p:cNvSpPr/>
          <p:nvPr/>
        </p:nvSpPr>
        <p:spPr>
          <a:xfrm>
            <a:off x="7131618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drugiej</a:t>
            </a:r>
          </a:p>
        </p:txBody>
      </p: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071B35B3-6A01-44B3-8FE3-9BCCDE40BEAA}"/>
              </a:ext>
            </a:extLst>
          </p:cNvPr>
          <p:cNvSpPr/>
          <p:nvPr/>
        </p:nvSpPr>
        <p:spPr>
          <a:xfrm>
            <a:off x="7131618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drugiej</a:t>
            </a:r>
          </a:p>
        </p:txBody>
      </p:sp>
      <p:sp>
        <p:nvSpPr>
          <p:cNvPr id="78" name="Dowolny kształt: kształt 77">
            <a:extLst>
              <a:ext uri="{FF2B5EF4-FFF2-40B4-BE49-F238E27FC236}">
                <a16:creationId xmlns:a16="http://schemas.microsoft.com/office/drawing/2014/main" id="{EABE7AE7-86AE-4A21-9768-8188BCF8D65C}"/>
              </a:ext>
            </a:extLst>
          </p:cNvPr>
          <p:cNvSpPr/>
          <p:nvPr/>
        </p:nvSpPr>
        <p:spPr>
          <a:xfrm>
            <a:off x="3890659" y="1119627"/>
            <a:ext cx="638052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9" name="pole tekstowe 78">
            <a:extLst>
              <a:ext uri="{FF2B5EF4-FFF2-40B4-BE49-F238E27FC236}">
                <a16:creationId xmlns:a16="http://schemas.microsoft.com/office/drawing/2014/main" id="{F2FB5AE1-D04F-4978-86FB-911FA0D842C4}"/>
              </a:ext>
            </a:extLst>
          </p:cNvPr>
          <p:cNvSpPr txBox="1"/>
          <p:nvPr/>
        </p:nvSpPr>
        <p:spPr>
          <a:xfrm rot="576866">
            <a:off x="3602381" y="569446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7030A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7030A0"/>
                </a:solidFill>
              </a:rPr>
              <a:t>x</a:t>
            </a:r>
            <a:r>
              <a:rPr lang="pl-PL" sz="1400" b="1" baseline="30000" dirty="0">
                <a:solidFill>
                  <a:srgbClr val="7030A0"/>
                </a:solidFill>
              </a:rPr>
              <a:t>2</a:t>
            </a:r>
            <a:r>
              <a:rPr lang="pl-PL" sz="1400" b="1" dirty="0">
                <a:solidFill>
                  <a:srgbClr val="7030A0"/>
                </a:solidFill>
              </a:rPr>
              <a:t>, √x</a:t>
            </a: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D8BE5642-D390-4B43-9F12-6D90FCB711C3}"/>
              </a:ext>
            </a:extLst>
          </p:cNvPr>
          <p:cNvSpPr/>
          <p:nvPr/>
        </p:nvSpPr>
        <p:spPr>
          <a:xfrm>
            <a:off x="4646319" y="3467365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prezentuje wynik</a:t>
            </a:r>
          </a:p>
        </p:txBody>
      </p:sp>
      <p:sp>
        <p:nvSpPr>
          <p:cNvPr id="39" name="Dowolny kształt: kształt 38">
            <a:extLst>
              <a:ext uri="{FF2B5EF4-FFF2-40B4-BE49-F238E27FC236}">
                <a16:creationId xmlns:a16="http://schemas.microsoft.com/office/drawing/2014/main" id="{661F8178-8F84-4414-8BBE-86D2ECA735B1}"/>
              </a:ext>
            </a:extLst>
          </p:cNvPr>
          <p:cNvSpPr/>
          <p:nvPr/>
        </p:nvSpPr>
        <p:spPr>
          <a:xfrm rot="18334909" flipH="1" flipV="1">
            <a:off x="4958686" y="4527686"/>
            <a:ext cx="1198288" cy="351649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E626186B-441C-4C68-AD11-72DE33720372}"/>
              </a:ext>
            </a:extLst>
          </p:cNvPr>
          <p:cNvSpPr txBox="1"/>
          <p:nvPr/>
        </p:nvSpPr>
        <p:spPr>
          <a:xfrm rot="19391847">
            <a:off x="4804925" y="4396490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7030A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7030A0"/>
                </a:solidFill>
              </a:rPr>
              <a:t>x</a:t>
            </a:r>
            <a:r>
              <a:rPr lang="pl-PL" sz="1400" b="1" baseline="30000" dirty="0">
                <a:solidFill>
                  <a:srgbClr val="7030A0"/>
                </a:solidFill>
              </a:rPr>
              <a:t>2</a:t>
            </a:r>
            <a:r>
              <a:rPr lang="pl-PL" sz="1400" b="1" dirty="0">
                <a:solidFill>
                  <a:srgbClr val="7030A0"/>
                </a:solidFill>
              </a:rPr>
              <a:t>, √x</a:t>
            </a:r>
          </a:p>
        </p:txBody>
      </p:sp>
      <p:sp>
        <p:nvSpPr>
          <p:cNvPr id="49" name="Dowolny kształt: kształt 48">
            <a:extLst>
              <a:ext uri="{FF2B5EF4-FFF2-40B4-BE49-F238E27FC236}">
                <a16:creationId xmlns:a16="http://schemas.microsoft.com/office/drawing/2014/main" id="{783CE10C-CC48-431F-92BF-FBA94BB6812F}"/>
              </a:ext>
            </a:extLst>
          </p:cNvPr>
          <p:cNvSpPr/>
          <p:nvPr/>
        </p:nvSpPr>
        <p:spPr>
          <a:xfrm rot="5963336" flipH="1" flipV="1">
            <a:off x="6517897" y="2829797"/>
            <a:ext cx="1073653" cy="210386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6A2183EB-3B06-4218-A705-253C605732B5}"/>
              </a:ext>
            </a:extLst>
          </p:cNvPr>
          <p:cNvSpPr txBox="1"/>
          <p:nvPr/>
        </p:nvSpPr>
        <p:spPr>
          <a:xfrm rot="869131">
            <a:off x="5864916" y="2286282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7030A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7030A0"/>
                </a:solidFill>
              </a:rPr>
              <a:t>x</a:t>
            </a:r>
            <a:r>
              <a:rPr lang="pl-PL" sz="1400" b="1" baseline="30000" dirty="0">
                <a:solidFill>
                  <a:srgbClr val="7030A0"/>
                </a:solidFill>
              </a:rPr>
              <a:t>2</a:t>
            </a:r>
            <a:r>
              <a:rPr lang="pl-PL" sz="1400" b="1" dirty="0">
                <a:solidFill>
                  <a:srgbClr val="7030A0"/>
                </a:solidFill>
              </a:rPr>
              <a:t>, √x</a:t>
            </a:r>
          </a:p>
        </p:txBody>
      </p:sp>
      <p:sp>
        <p:nvSpPr>
          <p:cNvPr id="51" name="Dowolny kształt: kształt 50">
            <a:extLst>
              <a:ext uri="{FF2B5EF4-FFF2-40B4-BE49-F238E27FC236}">
                <a16:creationId xmlns:a16="http://schemas.microsoft.com/office/drawing/2014/main" id="{47941F87-5D39-4BFF-BC9A-85414DF6D139}"/>
              </a:ext>
            </a:extLst>
          </p:cNvPr>
          <p:cNvSpPr/>
          <p:nvPr/>
        </p:nvSpPr>
        <p:spPr>
          <a:xfrm rot="15613407" flipH="1">
            <a:off x="7224524" y="4459083"/>
            <a:ext cx="807218" cy="144342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EEDA625-D720-45CB-ACCF-463AF544B358}"/>
              </a:ext>
            </a:extLst>
          </p:cNvPr>
          <p:cNvSpPr txBox="1"/>
          <p:nvPr/>
        </p:nvSpPr>
        <p:spPr>
          <a:xfrm rot="2882383">
            <a:off x="6596401" y="4330518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7030A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7030A0"/>
                </a:solidFill>
              </a:rPr>
              <a:t>x</a:t>
            </a:r>
            <a:r>
              <a:rPr lang="pl-PL" sz="1400" b="1" baseline="30000" dirty="0">
                <a:solidFill>
                  <a:srgbClr val="7030A0"/>
                </a:solidFill>
              </a:rPr>
              <a:t>2</a:t>
            </a:r>
            <a:r>
              <a:rPr lang="pl-PL" sz="1400" b="1" dirty="0">
                <a:solidFill>
                  <a:srgbClr val="7030A0"/>
                </a:solidFill>
              </a:rPr>
              <a:t>, √x</a:t>
            </a:r>
          </a:p>
        </p:txBody>
      </p:sp>
      <p:sp>
        <p:nvSpPr>
          <p:cNvPr id="100" name="Dowolny kształt: kształt 99">
            <a:extLst>
              <a:ext uri="{FF2B5EF4-FFF2-40B4-BE49-F238E27FC236}">
                <a16:creationId xmlns:a16="http://schemas.microsoft.com/office/drawing/2014/main" id="{58388D5A-2E9D-485A-8808-B65DBF69E3EC}"/>
              </a:ext>
            </a:extLst>
          </p:cNvPr>
          <p:cNvSpPr/>
          <p:nvPr/>
        </p:nvSpPr>
        <p:spPr>
          <a:xfrm>
            <a:off x="6125422" y="2813532"/>
            <a:ext cx="638052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F20C666C-E087-4CC0-8BD2-05FA5693BD93}"/>
              </a:ext>
            </a:extLst>
          </p:cNvPr>
          <p:cNvSpPr txBox="1"/>
          <p:nvPr/>
        </p:nvSpPr>
        <p:spPr>
          <a:xfrm rot="869131">
            <a:off x="6797751" y="2700498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7030A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7030A0"/>
                </a:solidFill>
              </a:rPr>
              <a:t>x</a:t>
            </a:r>
            <a:r>
              <a:rPr lang="pl-PL" sz="1400" b="1" baseline="30000" dirty="0">
                <a:solidFill>
                  <a:srgbClr val="7030A0"/>
                </a:solidFill>
              </a:rPr>
              <a:t>2</a:t>
            </a:r>
            <a:r>
              <a:rPr lang="pl-PL" sz="1400" b="1" dirty="0">
                <a:solidFill>
                  <a:srgbClr val="7030A0"/>
                </a:solidFill>
              </a:rPr>
              <a:t>, √x</a:t>
            </a:r>
          </a:p>
        </p:txBody>
      </p:sp>
    </p:spTree>
    <p:extLst>
      <p:ext uri="{BB962C8B-B14F-4D97-AF65-F5344CB8AC3E}">
        <p14:creationId xmlns:p14="http://schemas.microsoft.com/office/powerpoint/2010/main" val="140108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D12A33F-06C4-4199-A487-02A1C20202AE}"/>
              </a:ext>
            </a:extLst>
          </p:cNvPr>
          <p:cNvSpPr/>
          <p:nvPr/>
        </p:nvSpPr>
        <p:spPr>
          <a:xfrm>
            <a:off x="1826905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pierwszej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D64CE74A-F2A3-4213-81EF-A455967AB9E9}"/>
              </a:ext>
            </a:extLst>
          </p:cNvPr>
          <p:cNvSpPr/>
          <p:nvPr/>
        </p:nvSpPr>
        <p:spPr>
          <a:xfrm>
            <a:off x="338988" y="392499"/>
            <a:ext cx="406692" cy="406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>
              <a:solidFill>
                <a:schemeClr val="tx1"/>
              </a:solidFill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85D6A22-0333-4EFA-BFE8-B35F9088D3BE}"/>
              </a:ext>
            </a:extLst>
          </p:cNvPr>
          <p:cNvGrpSpPr/>
          <p:nvPr/>
        </p:nvGrpSpPr>
        <p:grpSpPr>
          <a:xfrm>
            <a:off x="11411270" y="388067"/>
            <a:ext cx="406692" cy="411124"/>
            <a:chOff x="1170248" y="820703"/>
            <a:chExt cx="406692" cy="411124"/>
          </a:xfrm>
        </p:grpSpPr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3BC2B3D-BDB6-4A78-8A6F-A6212EAECBFF}"/>
                </a:ext>
              </a:extLst>
            </p:cNvPr>
            <p:cNvSpPr/>
            <p:nvPr/>
          </p:nvSpPr>
          <p:spPr>
            <a:xfrm>
              <a:off x="1170248" y="820703"/>
              <a:ext cx="406692" cy="4111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5F81F5B1-B9D1-45CD-AB86-C13A5135DC45}"/>
                </a:ext>
              </a:extLst>
            </p:cNvPr>
            <p:cNvSpPr/>
            <p:nvPr/>
          </p:nvSpPr>
          <p:spPr>
            <a:xfrm>
              <a:off x="1289419" y="942090"/>
              <a:ext cx="168350" cy="1683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</p:grp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AD440B88-EEF8-4747-B7DB-BDB84D8F42B1}"/>
              </a:ext>
            </a:extLst>
          </p:cNvPr>
          <p:cNvSpPr/>
          <p:nvPr/>
        </p:nvSpPr>
        <p:spPr>
          <a:xfrm>
            <a:off x="1826905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pierwszej</a:t>
            </a:r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19151CF4-CD2C-420D-90CF-F87AC0ABD40B}"/>
              </a:ext>
            </a:extLst>
          </p:cNvPr>
          <p:cNvSpPr/>
          <p:nvPr/>
        </p:nvSpPr>
        <p:spPr>
          <a:xfrm>
            <a:off x="7131618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drugiej</a:t>
            </a:r>
          </a:p>
        </p:txBody>
      </p: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071B35B3-6A01-44B3-8FE3-9BCCDE40BEAA}"/>
              </a:ext>
            </a:extLst>
          </p:cNvPr>
          <p:cNvSpPr/>
          <p:nvPr/>
        </p:nvSpPr>
        <p:spPr>
          <a:xfrm>
            <a:off x="7131618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drugiej</a:t>
            </a:r>
          </a:p>
        </p:txBody>
      </p:sp>
      <p:sp>
        <p:nvSpPr>
          <p:cNvPr id="78" name="Dowolny kształt: kształt 77">
            <a:extLst>
              <a:ext uri="{FF2B5EF4-FFF2-40B4-BE49-F238E27FC236}">
                <a16:creationId xmlns:a16="http://schemas.microsoft.com/office/drawing/2014/main" id="{EABE7AE7-86AE-4A21-9768-8188BCF8D65C}"/>
              </a:ext>
            </a:extLst>
          </p:cNvPr>
          <p:cNvSpPr/>
          <p:nvPr/>
        </p:nvSpPr>
        <p:spPr>
          <a:xfrm>
            <a:off x="3890659" y="1119627"/>
            <a:ext cx="638052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79" name="pole tekstowe 78">
            <a:extLst>
              <a:ext uri="{FF2B5EF4-FFF2-40B4-BE49-F238E27FC236}">
                <a16:creationId xmlns:a16="http://schemas.microsoft.com/office/drawing/2014/main" id="{F2FB5AE1-D04F-4978-86FB-911FA0D842C4}"/>
              </a:ext>
            </a:extLst>
          </p:cNvPr>
          <p:cNvSpPr txBox="1"/>
          <p:nvPr/>
        </p:nvSpPr>
        <p:spPr>
          <a:xfrm rot="576866">
            <a:off x="3464361" y="609211"/>
            <a:ext cx="171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D8BE5642-D390-4B43-9F12-6D90FCB711C3}"/>
              </a:ext>
            </a:extLst>
          </p:cNvPr>
          <p:cNvSpPr/>
          <p:nvPr/>
        </p:nvSpPr>
        <p:spPr>
          <a:xfrm>
            <a:off x="4646319" y="3467365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prezentuje wynik</a:t>
            </a:r>
          </a:p>
        </p:txBody>
      </p:sp>
      <p:sp>
        <p:nvSpPr>
          <p:cNvPr id="57" name="Dowolny kształt: kształt 56">
            <a:extLst>
              <a:ext uri="{FF2B5EF4-FFF2-40B4-BE49-F238E27FC236}">
                <a16:creationId xmlns:a16="http://schemas.microsoft.com/office/drawing/2014/main" id="{3A3DC0C3-B8BA-4428-A1E9-430D18BA2FDC}"/>
              </a:ext>
            </a:extLst>
          </p:cNvPr>
          <p:cNvSpPr/>
          <p:nvPr/>
        </p:nvSpPr>
        <p:spPr>
          <a:xfrm rot="14974148" flipH="1" flipV="1">
            <a:off x="7648890" y="4287850"/>
            <a:ext cx="1015124" cy="218652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582246">
                <a:moveTo>
                  <a:pt x="1773381" y="582246"/>
                </a:moveTo>
                <a:cubicBezTo>
                  <a:pt x="1598967" y="304116"/>
                  <a:pt x="1206153" y="1586"/>
                  <a:pt x="910590" y="8"/>
                </a:cubicBezTo>
                <a:cubicBezTo>
                  <a:pt x="615027" y="-1570"/>
                  <a:pt x="273050" y="240567"/>
                  <a:pt x="0" y="572778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2ED56C81-3939-4490-814D-DCEF6E4FCFD0}"/>
              </a:ext>
            </a:extLst>
          </p:cNvPr>
          <p:cNvSpPr txBox="1"/>
          <p:nvPr/>
        </p:nvSpPr>
        <p:spPr>
          <a:xfrm rot="2189785">
            <a:off x="7765293" y="3877832"/>
            <a:ext cx="124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92" name="Dowolny kształt: kształt 91">
            <a:extLst>
              <a:ext uri="{FF2B5EF4-FFF2-40B4-BE49-F238E27FC236}">
                <a16:creationId xmlns:a16="http://schemas.microsoft.com/office/drawing/2014/main" id="{5E15C383-3DC0-4F5D-8B1E-415287FA7806}"/>
              </a:ext>
            </a:extLst>
          </p:cNvPr>
          <p:cNvSpPr/>
          <p:nvPr/>
        </p:nvSpPr>
        <p:spPr>
          <a:xfrm rot="10800000">
            <a:off x="3739573" y="5575892"/>
            <a:ext cx="531111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93" name="pole tekstowe 92">
            <a:extLst>
              <a:ext uri="{FF2B5EF4-FFF2-40B4-BE49-F238E27FC236}">
                <a16:creationId xmlns:a16="http://schemas.microsoft.com/office/drawing/2014/main" id="{030530CC-63AB-4808-B948-18D24F6F46FB}"/>
              </a:ext>
            </a:extLst>
          </p:cNvPr>
          <p:cNvSpPr txBox="1"/>
          <p:nvPr/>
        </p:nvSpPr>
        <p:spPr>
          <a:xfrm rot="789861">
            <a:off x="4131484" y="5821925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94" name="Dowolny kształt: kształt 93">
            <a:extLst>
              <a:ext uri="{FF2B5EF4-FFF2-40B4-BE49-F238E27FC236}">
                <a16:creationId xmlns:a16="http://schemas.microsoft.com/office/drawing/2014/main" id="{27D47EBF-1AF4-4AD6-8957-06C175A4E196}"/>
              </a:ext>
            </a:extLst>
          </p:cNvPr>
          <p:cNvSpPr/>
          <p:nvPr/>
        </p:nvSpPr>
        <p:spPr>
          <a:xfrm>
            <a:off x="8930811" y="1105801"/>
            <a:ext cx="531111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95" name="pole tekstowe 94">
            <a:extLst>
              <a:ext uri="{FF2B5EF4-FFF2-40B4-BE49-F238E27FC236}">
                <a16:creationId xmlns:a16="http://schemas.microsoft.com/office/drawing/2014/main" id="{F6A84F4C-2150-4035-912E-EB112AEC4F5A}"/>
              </a:ext>
            </a:extLst>
          </p:cNvPr>
          <p:cNvSpPr txBox="1"/>
          <p:nvPr/>
        </p:nvSpPr>
        <p:spPr>
          <a:xfrm rot="789861">
            <a:off x="8931129" y="759367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101" name="Dowolny kształt: kształt 100">
            <a:extLst>
              <a:ext uri="{FF2B5EF4-FFF2-40B4-BE49-F238E27FC236}">
                <a16:creationId xmlns:a16="http://schemas.microsoft.com/office/drawing/2014/main" id="{7004193C-D27C-4AE9-9D50-D5C6802E9EEF}"/>
              </a:ext>
            </a:extLst>
          </p:cNvPr>
          <p:cNvSpPr/>
          <p:nvPr/>
        </p:nvSpPr>
        <p:spPr>
          <a:xfrm rot="10800000">
            <a:off x="6178202" y="4131900"/>
            <a:ext cx="531111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97A55177-86E8-4A35-89B4-826799CB2B5A}"/>
              </a:ext>
            </a:extLst>
          </p:cNvPr>
          <p:cNvSpPr txBox="1"/>
          <p:nvPr/>
        </p:nvSpPr>
        <p:spPr>
          <a:xfrm rot="789861">
            <a:off x="5889532" y="4794204"/>
            <a:ext cx="10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00B050"/>
                </a:solidFill>
              </a:rPr>
              <a:t>Naciśnięto</a:t>
            </a:r>
          </a:p>
          <a:p>
            <a:pPr algn="ctr"/>
            <a:r>
              <a:rPr lang="pl-PL" sz="1400" b="1" dirty="0">
                <a:solidFill>
                  <a:srgbClr val="00B05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8324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D12A33F-06C4-4199-A487-02A1C20202AE}"/>
              </a:ext>
            </a:extLst>
          </p:cNvPr>
          <p:cNvSpPr/>
          <p:nvPr/>
        </p:nvSpPr>
        <p:spPr>
          <a:xfrm>
            <a:off x="1826905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pierwszej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D64CE74A-F2A3-4213-81EF-A455967AB9E9}"/>
              </a:ext>
            </a:extLst>
          </p:cNvPr>
          <p:cNvSpPr/>
          <p:nvPr/>
        </p:nvSpPr>
        <p:spPr>
          <a:xfrm>
            <a:off x="338988" y="392499"/>
            <a:ext cx="406692" cy="406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>
              <a:solidFill>
                <a:schemeClr val="tx1"/>
              </a:solidFill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85D6A22-0333-4EFA-BFE8-B35F9088D3BE}"/>
              </a:ext>
            </a:extLst>
          </p:cNvPr>
          <p:cNvGrpSpPr/>
          <p:nvPr/>
        </p:nvGrpSpPr>
        <p:grpSpPr>
          <a:xfrm>
            <a:off x="11411270" y="388067"/>
            <a:ext cx="406692" cy="411124"/>
            <a:chOff x="1170248" y="820703"/>
            <a:chExt cx="406692" cy="411124"/>
          </a:xfrm>
        </p:grpSpPr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3BC2B3D-BDB6-4A78-8A6F-A6212EAECBFF}"/>
                </a:ext>
              </a:extLst>
            </p:cNvPr>
            <p:cNvSpPr/>
            <p:nvPr/>
          </p:nvSpPr>
          <p:spPr>
            <a:xfrm>
              <a:off x="1170248" y="820703"/>
              <a:ext cx="406692" cy="4111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5F81F5B1-B9D1-45CD-AB86-C13A5135DC45}"/>
                </a:ext>
              </a:extLst>
            </p:cNvPr>
            <p:cNvSpPr/>
            <p:nvPr/>
          </p:nvSpPr>
          <p:spPr>
            <a:xfrm>
              <a:off x="1289419" y="942090"/>
              <a:ext cx="168350" cy="16835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b="1">
                <a:solidFill>
                  <a:schemeClr val="tx1"/>
                </a:solidFill>
              </a:endParaRPr>
            </a:p>
          </p:txBody>
        </p:sp>
      </p:grp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AD440B88-EEF8-4747-B7DB-BDB84D8F42B1}"/>
              </a:ext>
            </a:extLst>
          </p:cNvPr>
          <p:cNvSpPr/>
          <p:nvPr/>
        </p:nvSpPr>
        <p:spPr>
          <a:xfrm>
            <a:off x="1826905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pierwszej</a:t>
            </a:r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19151CF4-CD2C-420D-90CF-F87AC0ABD40B}"/>
              </a:ext>
            </a:extLst>
          </p:cNvPr>
          <p:cNvSpPr/>
          <p:nvPr/>
        </p:nvSpPr>
        <p:spPr>
          <a:xfrm>
            <a:off x="7131618" y="4911359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wprowadzanie liczby drugiej</a:t>
            </a:r>
          </a:p>
        </p:txBody>
      </p: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071B35B3-6A01-44B3-8FE3-9BCCDE40BEAA}"/>
              </a:ext>
            </a:extLst>
          </p:cNvPr>
          <p:cNvSpPr/>
          <p:nvPr/>
        </p:nvSpPr>
        <p:spPr>
          <a:xfrm>
            <a:off x="7131618" y="1782860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oczekuje na rozpoczęcie wprowadzania liczby drugiej</a:t>
            </a: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D8BE5642-D390-4B43-9F12-6D90FCB711C3}"/>
              </a:ext>
            </a:extLst>
          </p:cNvPr>
          <p:cNvSpPr/>
          <p:nvPr/>
        </p:nvSpPr>
        <p:spPr>
          <a:xfrm>
            <a:off x="4646319" y="3467365"/>
            <a:ext cx="3233479" cy="664535"/>
          </a:xfrm>
          <a:prstGeom prst="roundRect">
            <a:avLst>
              <a:gd name="adj" fmla="val 3237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prezentuje wynik</a:t>
            </a:r>
          </a:p>
        </p:txBody>
      </p:sp>
      <p:sp>
        <p:nvSpPr>
          <p:cNvPr id="21" name="Dowolny kształt: kształt 20">
            <a:extLst>
              <a:ext uri="{FF2B5EF4-FFF2-40B4-BE49-F238E27FC236}">
                <a16:creationId xmlns:a16="http://schemas.microsoft.com/office/drawing/2014/main" id="{42371DB8-F448-4833-83B2-9744192F5A0E}"/>
              </a:ext>
            </a:extLst>
          </p:cNvPr>
          <p:cNvSpPr/>
          <p:nvPr/>
        </p:nvSpPr>
        <p:spPr>
          <a:xfrm rot="10800000" flipH="1">
            <a:off x="3225205" y="5575893"/>
            <a:ext cx="598449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FF3399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CBC7EAEA-E4E2-4980-BB3C-FD5D340193B7}"/>
              </a:ext>
            </a:extLst>
          </p:cNvPr>
          <p:cNvSpPr txBox="1"/>
          <p:nvPr/>
        </p:nvSpPr>
        <p:spPr>
          <a:xfrm>
            <a:off x="2953053" y="6247044"/>
            <a:ext cx="1796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FF3399"/>
                </a:solidFill>
              </a:rPr>
              <a:t>Naciśnięto +/-</a:t>
            </a:r>
          </a:p>
        </p:txBody>
      </p:sp>
      <p:sp>
        <p:nvSpPr>
          <p:cNvPr id="23" name="Dowolny kształt: kształt 22">
            <a:extLst>
              <a:ext uri="{FF2B5EF4-FFF2-40B4-BE49-F238E27FC236}">
                <a16:creationId xmlns:a16="http://schemas.microsoft.com/office/drawing/2014/main" id="{18700819-0152-4E38-BDCC-8BBA7A8B9251}"/>
              </a:ext>
            </a:extLst>
          </p:cNvPr>
          <p:cNvSpPr/>
          <p:nvPr/>
        </p:nvSpPr>
        <p:spPr>
          <a:xfrm rot="10800000" flipH="1">
            <a:off x="7981614" y="5567282"/>
            <a:ext cx="598449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FF3399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BC5D459-1357-4676-9CFD-810568F0658B}"/>
              </a:ext>
            </a:extLst>
          </p:cNvPr>
          <p:cNvSpPr txBox="1"/>
          <p:nvPr/>
        </p:nvSpPr>
        <p:spPr>
          <a:xfrm>
            <a:off x="7802226" y="6177853"/>
            <a:ext cx="1796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FF3399"/>
                </a:solidFill>
              </a:rPr>
              <a:t>Naciśnięto +/-</a:t>
            </a:r>
          </a:p>
        </p:txBody>
      </p:sp>
      <p:sp>
        <p:nvSpPr>
          <p:cNvPr id="25" name="Dowolny kształt: kształt 24">
            <a:extLst>
              <a:ext uri="{FF2B5EF4-FFF2-40B4-BE49-F238E27FC236}">
                <a16:creationId xmlns:a16="http://schemas.microsoft.com/office/drawing/2014/main" id="{DDC8FB0E-A8C4-4D7B-B9E2-6034513A8F90}"/>
              </a:ext>
            </a:extLst>
          </p:cNvPr>
          <p:cNvSpPr/>
          <p:nvPr/>
        </p:nvSpPr>
        <p:spPr>
          <a:xfrm rot="10800000" flipH="1">
            <a:off x="3157580" y="2447394"/>
            <a:ext cx="598449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FF3399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F5314E77-FDE6-4754-A8AA-006D8AD9D7EE}"/>
              </a:ext>
            </a:extLst>
          </p:cNvPr>
          <p:cNvSpPr txBox="1"/>
          <p:nvPr/>
        </p:nvSpPr>
        <p:spPr>
          <a:xfrm>
            <a:off x="2885428" y="3118545"/>
            <a:ext cx="1796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FF3399"/>
                </a:solidFill>
              </a:rPr>
              <a:t>Naciśnięto +/-</a:t>
            </a:r>
          </a:p>
        </p:txBody>
      </p:sp>
      <p:sp>
        <p:nvSpPr>
          <p:cNvPr id="27" name="Dowolny kształt: kształt 26">
            <a:extLst>
              <a:ext uri="{FF2B5EF4-FFF2-40B4-BE49-F238E27FC236}">
                <a16:creationId xmlns:a16="http://schemas.microsoft.com/office/drawing/2014/main" id="{953D82B9-F780-4454-9952-25276CE6A727}"/>
              </a:ext>
            </a:extLst>
          </p:cNvPr>
          <p:cNvSpPr/>
          <p:nvPr/>
        </p:nvSpPr>
        <p:spPr>
          <a:xfrm rot="10800000" flipH="1">
            <a:off x="5988725" y="4131900"/>
            <a:ext cx="598449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FF3399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283B2D31-6BE3-425C-AA59-030F19654B65}"/>
              </a:ext>
            </a:extLst>
          </p:cNvPr>
          <p:cNvSpPr txBox="1"/>
          <p:nvPr/>
        </p:nvSpPr>
        <p:spPr>
          <a:xfrm>
            <a:off x="5716573" y="4803051"/>
            <a:ext cx="1796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FF3399"/>
                </a:solidFill>
              </a:rPr>
              <a:t>Naciśnięto +/-</a:t>
            </a:r>
          </a:p>
        </p:txBody>
      </p:sp>
      <p:sp>
        <p:nvSpPr>
          <p:cNvPr id="29" name="Dowolny kształt: kształt 28">
            <a:extLst>
              <a:ext uri="{FF2B5EF4-FFF2-40B4-BE49-F238E27FC236}">
                <a16:creationId xmlns:a16="http://schemas.microsoft.com/office/drawing/2014/main" id="{1C50E047-6C61-43D5-86D1-CA14B3914A23}"/>
              </a:ext>
            </a:extLst>
          </p:cNvPr>
          <p:cNvSpPr/>
          <p:nvPr/>
        </p:nvSpPr>
        <p:spPr>
          <a:xfrm rot="10800000" flipH="1">
            <a:off x="8580063" y="2432167"/>
            <a:ext cx="598449" cy="671151"/>
          </a:xfrm>
          <a:custGeom>
            <a:avLst/>
            <a:gdLst>
              <a:gd name="connsiteX0" fmla="*/ 1064923 w 1159754"/>
              <a:gd name="connsiteY0" fmla="*/ 1155478 h 1165638"/>
              <a:gd name="connsiteX1" fmla="*/ 1064923 w 1159754"/>
              <a:gd name="connsiteY1" fmla="*/ 139478 h 1165638"/>
              <a:gd name="connsiteX2" fmla="*/ 79403 w 1159754"/>
              <a:gd name="connsiteY2" fmla="*/ 119158 h 1165638"/>
              <a:gd name="connsiteX3" fmla="*/ 79403 w 1159754"/>
              <a:gd name="connsiteY3" fmla="*/ 1165638 h 1165638"/>
              <a:gd name="connsiteX0" fmla="*/ 1064923 w 1094886"/>
              <a:gd name="connsiteY0" fmla="*/ 1175872 h 1186032"/>
              <a:gd name="connsiteX1" fmla="*/ 887123 w 1094886"/>
              <a:gd name="connsiteY1" fmla="*/ 119232 h 1186032"/>
              <a:gd name="connsiteX2" fmla="*/ 79403 w 1094886"/>
              <a:gd name="connsiteY2" fmla="*/ 139552 h 1186032"/>
              <a:gd name="connsiteX3" fmla="*/ 79403 w 1094886"/>
              <a:gd name="connsiteY3" fmla="*/ 1186032 h 1186032"/>
              <a:gd name="connsiteX0" fmla="*/ 993249 w 1019443"/>
              <a:gd name="connsiteY0" fmla="*/ 1158543 h 1168703"/>
              <a:gd name="connsiteX1" fmla="*/ 815449 w 1019443"/>
              <a:gd name="connsiteY1" fmla="*/ 101903 h 1168703"/>
              <a:gd name="connsiteX2" fmla="*/ 185529 w 1019443"/>
              <a:gd name="connsiteY2" fmla="*/ 157783 h 1168703"/>
              <a:gd name="connsiteX3" fmla="*/ 7729 w 1019443"/>
              <a:gd name="connsiteY3" fmla="*/ 1168703 h 1168703"/>
              <a:gd name="connsiteX0" fmla="*/ 992810 w 1018907"/>
              <a:gd name="connsiteY0" fmla="*/ 1181252 h 1191412"/>
              <a:gd name="connsiteX1" fmla="*/ 815010 w 1018907"/>
              <a:gd name="connsiteY1" fmla="*/ 124612 h 1191412"/>
              <a:gd name="connsiteX2" fmla="*/ 190170 w 1018907"/>
              <a:gd name="connsiteY2" fmla="*/ 134772 h 1191412"/>
              <a:gd name="connsiteX3" fmla="*/ 7290 w 1018907"/>
              <a:gd name="connsiteY3" fmla="*/ 1191412 h 1191412"/>
              <a:gd name="connsiteX0" fmla="*/ 1283755 w 1295513"/>
              <a:gd name="connsiteY0" fmla="*/ 1458179 h 1458179"/>
              <a:gd name="connsiteX1" fmla="*/ 815010 w 1295513"/>
              <a:gd name="connsiteY1" fmla="*/ 141766 h 1458179"/>
              <a:gd name="connsiteX2" fmla="*/ 190170 w 1295513"/>
              <a:gd name="connsiteY2" fmla="*/ 151926 h 1458179"/>
              <a:gd name="connsiteX3" fmla="*/ 7290 w 1295513"/>
              <a:gd name="connsiteY3" fmla="*/ 1208566 h 1458179"/>
              <a:gd name="connsiteX0" fmla="*/ 1242191 w 1254966"/>
              <a:gd name="connsiteY0" fmla="*/ 1391655 h 1391655"/>
              <a:gd name="connsiteX1" fmla="*/ 815010 w 1254966"/>
              <a:gd name="connsiteY1" fmla="*/ 137587 h 1391655"/>
              <a:gd name="connsiteX2" fmla="*/ 190170 w 1254966"/>
              <a:gd name="connsiteY2" fmla="*/ 147747 h 1391655"/>
              <a:gd name="connsiteX3" fmla="*/ 7290 w 1254966"/>
              <a:gd name="connsiteY3" fmla="*/ 1204387 h 1391655"/>
              <a:gd name="connsiteX0" fmla="*/ 1290451 w 1302060"/>
              <a:gd name="connsiteY0" fmla="*/ 1445857 h 1445857"/>
              <a:gd name="connsiteX1" fmla="*/ 815010 w 1302060"/>
              <a:gd name="connsiteY1" fmla="*/ 140989 h 1445857"/>
              <a:gd name="connsiteX2" fmla="*/ 190170 w 1302060"/>
              <a:gd name="connsiteY2" fmla="*/ 151149 h 1445857"/>
              <a:gd name="connsiteX3" fmla="*/ 7290 w 1302060"/>
              <a:gd name="connsiteY3" fmla="*/ 1207789 h 1445857"/>
              <a:gd name="connsiteX0" fmla="*/ 1774372 w 1785981"/>
              <a:gd name="connsiteY0" fmla="*/ 1445857 h 1445857"/>
              <a:gd name="connsiteX1" fmla="*/ 1298931 w 1785981"/>
              <a:gd name="connsiteY1" fmla="*/ 140989 h 1445857"/>
              <a:gd name="connsiteX2" fmla="*/ 674091 w 1785981"/>
              <a:gd name="connsiteY2" fmla="*/ 151149 h 1445857"/>
              <a:gd name="connsiteX3" fmla="*/ 991 w 1785981"/>
              <a:gd name="connsiteY3" fmla="*/ 1436389 h 1445857"/>
              <a:gd name="connsiteX0" fmla="*/ 1774372 w 1790854"/>
              <a:gd name="connsiteY0" fmla="*/ 1330629 h 1330629"/>
              <a:gd name="connsiteX1" fmla="*/ 1431011 w 1790854"/>
              <a:gd name="connsiteY1" fmla="*/ 564241 h 1330629"/>
              <a:gd name="connsiteX2" fmla="*/ 674091 w 1790854"/>
              <a:gd name="connsiteY2" fmla="*/ 35921 h 1330629"/>
              <a:gd name="connsiteX3" fmla="*/ 991 w 1790854"/>
              <a:gd name="connsiteY3" fmla="*/ 1321161 h 1330629"/>
              <a:gd name="connsiteX0" fmla="*/ 1774807 w 1792797"/>
              <a:gd name="connsiteY0" fmla="*/ 859944 h 859944"/>
              <a:gd name="connsiteX1" fmla="*/ 1431446 w 1792797"/>
              <a:gd name="connsiteY1" fmla="*/ 93556 h 859944"/>
              <a:gd name="connsiteX2" fmla="*/ 504346 w 1792797"/>
              <a:gd name="connsiteY2" fmla="*/ 126576 h 859944"/>
              <a:gd name="connsiteX3" fmla="*/ 1426 w 1792797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91371"/>
              <a:gd name="connsiteY0" fmla="*/ 859944 h 859944"/>
              <a:gd name="connsiteX1" fmla="*/ 1430020 w 1791371"/>
              <a:gd name="connsiteY1" fmla="*/ 93556 h 859944"/>
              <a:gd name="connsiteX2" fmla="*/ 502920 w 1791371"/>
              <a:gd name="connsiteY2" fmla="*/ 126576 h 859944"/>
              <a:gd name="connsiteX3" fmla="*/ 0 w 1791371"/>
              <a:gd name="connsiteY3" fmla="*/ 850476 h 859944"/>
              <a:gd name="connsiteX0" fmla="*/ 1773381 w 1773381"/>
              <a:gd name="connsiteY0" fmla="*/ 859944 h 859944"/>
              <a:gd name="connsiteX1" fmla="*/ 1430020 w 1773381"/>
              <a:gd name="connsiteY1" fmla="*/ 93556 h 859944"/>
              <a:gd name="connsiteX2" fmla="*/ 502920 w 1773381"/>
              <a:gd name="connsiteY2" fmla="*/ 126576 h 859944"/>
              <a:gd name="connsiteX3" fmla="*/ 0 w 1773381"/>
              <a:gd name="connsiteY3" fmla="*/ 850476 h 859944"/>
              <a:gd name="connsiteX0" fmla="*/ 1773381 w 1773381"/>
              <a:gd name="connsiteY0" fmla="*/ 833699 h 833699"/>
              <a:gd name="connsiteX1" fmla="*/ 1310640 w 1773381"/>
              <a:gd name="connsiteY1" fmla="*/ 125731 h 833699"/>
              <a:gd name="connsiteX2" fmla="*/ 502920 w 1773381"/>
              <a:gd name="connsiteY2" fmla="*/ 100331 h 833699"/>
              <a:gd name="connsiteX3" fmla="*/ 0 w 1773381"/>
              <a:gd name="connsiteY3" fmla="*/ 824231 h 833699"/>
              <a:gd name="connsiteX0" fmla="*/ 1773381 w 1773381"/>
              <a:gd name="connsiteY0" fmla="*/ 849456 h 849456"/>
              <a:gd name="connsiteX1" fmla="*/ 1310640 w 1773381"/>
              <a:gd name="connsiteY1" fmla="*/ 141488 h 849456"/>
              <a:gd name="connsiteX2" fmla="*/ 502920 w 1773381"/>
              <a:gd name="connsiteY2" fmla="*/ 116088 h 849456"/>
              <a:gd name="connsiteX3" fmla="*/ 0 w 1773381"/>
              <a:gd name="connsiteY3" fmla="*/ 839988 h 849456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05003 h 805003"/>
              <a:gd name="connsiteX1" fmla="*/ 1310640 w 1773381"/>
              <a:gd name="connsiteY1" fmla="*/ 97035 h 805003"/>
              <a:gd name="connsiteX2" fmla="*/ 500380 w 1773381"/>
              <a:gd name="connsiteY2" fmla="*/ 117355 h 805003"/>
              <a:gd name="connsiteX3" fmla="*/ 0 w 1773381"/>
              <a:gd name="connsiteY3" fmla="*/ 795535 h 805003"/>
              <a:gd name="connsiteX0" fmla="*/ 1773381 w 1773381"/>
              <a:gd name="connsiteY0" fmla="*/ 810156 h 810156"/>
              <a:gd name="connsiteX1" fmla="*/ 1310640 w 1773381"/>
              <a:gd name="connsiteY1" fmla="*/ 102188 h 810156"/>
              <a:gd name="connsiteX2" fmla="*/ 500380 w 1773381"/>
              <a:gd name="connsiteY2" fmla="*/ 122508 h 810156"/>
              <a:gd name="connsiteX3" fmla="*/ 0 w 1773381"/>
              <a:gd name="connsiteY3" fmla="*/ 800688 h 810156"/>
              <a:gd name="connsiteX0" fmla="*/ 1773381 w 1773381"/>
              <a:gd name="connsiteY0" fmla="*/ 820032 h 820032"/>
              <a:gd name="connsiteX1" fmla="*/ 1310640 w 1773381"/>
              <a:gd name="connsiteY1" fmla="*/ 112064 h 820032"/>
              <a:gd name="connsiteX2" fmla="*/ 500380 w 1773381"/>
              <a:gd name="connsiteY2" fmla="*/ 132384 h 820032"/>
              <a:gd name="connsiteX3" fmla="*/ 0 w 1773381"/>
              <a:gd name="connsiteY3" fmla="*/ 810564 h 820032"/>
              <a:gd name="connsiteX0" fmla="*/ 1773381 w 1773381"/>
              <a:gd name="connsiteY0" fmla="*/ 804027 h 804027"/>
              <a:gd name="connsiteX1" fmla="*/ 1310640 w 1773381"/>
              <a:gd name="connsiteY1" fmla="*/ 96059 h 804027"/>
              <a:gd name="connsiteX2" fmla="*/ 500380 w 1773381"/>
              <a:gd name="connsiteY2" fmla="*/ 116379 h 804027"/>
              <a:gd name="connsiteX3" fmla="*/ 0 w 1773381"/>
              <a:gd name="connsiteY3" fmla="*/ 794559 h 804027"/>
              <a:gd name="connsiteX0" fmla="*/ 1773381 w 1773381"/>
              <a:gd name="connsiteY0" fmla="*/ 812935 h 812935"/>
              <a:gd name="connsiteX1" fmla="*/ 1310640 w 1773381"/>
              <a:gd name="connsiteY1" fmla="*/ 104967 h 812935"/>
              <a:gd name="connsiteX2" fmla="*/ 500380 w 1773381"/>
              <a:gd name="connsiteY2" fmla="*/ 125287 h 812935"/>
              <a:gd name="connsiteX3" fmla="*/ 0 w 1773381"/>
              <a:gd name="connsiteY3" fmla="*/ 803467 h 812935"/>
              <a:gd name="connsiteX0" fmla="*/ 1773381 w 1773381"/>
              <a:gd name="connsiteY0" fmla="*/ 794498 h 794498"/>
              <a:gd name="connsiteX1" fmla="*/ 1310640 w 1773381"/>
              <a:gd name="connsiteY1" fmla="*/ 86530 h 794498"/>
              <a:gd name="connsiteX2" fmla="*/ 500380 w 1773381"/>
              <a:gd name="connsiteY2" fmla="*/ 106850 h 794498"/>
              <a:gd name="connsiteX3" fmla="*/ 0 w 1773381"/>
              <a:gd name="connsiteY3" fmla="*/ 785030 h 794498"/>
              <a:gd name="connsiteX0" fmla="*/ 1773381 w 1773381"/>
              <a:gd name="connsiteY0" fmla="*/ 795892 h 795892"/>
              <a:gd name="connsiteX1" fmla="*/ 1310640 w 1773381"/>
              <a:gd name="connsiteY1" fmla="*/ 87924 h 795892"/>
              <a:gd name="connsiteX2" fmla="*/ 525780 w 1773381"/>
              <a:gd name="connsiteY2" fmla="*/ 105704 h 795892"/>
              <a:gd name="connsiteX3" fmla="*/ 0 w 1773381"/>
              <a:gd name="connsiteY3" fmla="*/ 786424 h 795892"/>
              <a:gd name="connsiteX0" fmla="*/ 1773381 w 1773381"/>
              <a:gd name="connsiteY0" fmla="*/ 793101 h 793101"/>
              <a:gd name="connsiteX1" fmla="*/ 1310640 w 1773381"/>
              <a:gd name="connsiteY1" fmla="*/ 85133 h 793101"/>
              <a:gd name="connsiteX2" fmla="*/ 525780 w 1773381"/>
              <a:gd name="connsiteY2" fmla="*/ 102913 h 793101"/>
              <a:gd name="connsiteX3" fmla="*/ 0 w 1773381"/>
              <a:gd name="connsiteY3" fmla="*/ 783633 h 793101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803128 h 803128"/>
              <a:gd name="connsiteX1" fmla="*/ 1310640 w 1773381"/>
              <a:gd name="connsiteY1" fmla="*/ 95160 h 803128"/>
              <a:gd name="connsiteX2" fmla="*/ 558800 w 1773381"/>
              <a:gd name="connsiteY2" fmla="*/ 95160 h 803128"/>
              <a:gd name="connsiteX3" fmla="*/ 0 w 1773381"/>
              <a:gd name="connsiteY3" fmla="*/ 793660 h 803128"/>
              <a:gd name="connsiteX0" fmla="*/ 1773381 w 1773381"/>
              <a:gd name="connsiteY0" fmla="*/ 707972 h 707972"/>
              <a:gd name="connsiteX1" fmla="*/ 1310640 w 1773381"/>
              <a:gd name="connsiteY1" fmla="*/ 4 h 707972"/>
              <a:gd name="connsiteX2" fmla="*/ 0 w 1773381"/>
              <a:gd name="connsiteY2" fmla="*/ 698504 h 707972"/>
              <a:gd name="connsiteX0" fmla="*/ 1773381 w 1773381"/>
              <a:gd name="connsiteY0" fmla="*/ 700352 h 700352"/>
              <a:gd name="connsiteX1" fmla="*/ 929640 w 1773381"/>
              <a:gd name="connsiteY1" fmla="*/ 4 h 700352"/>
              <a:gd name="connsiteX2" fmla="*/ 0 w 1773381"/>
              <a:gd name="connsiteY2" fmla="*/ 690884 h 700352"/>
              <a:gd name="connsiteX0" fmla="*/ 1773381 w 1773381"/>
              <a:gd name="connsiteY0" fmla="*/ 803220 h 803220"/>
              <a:gd name="connsiteX1" fmla="*/ 815340 w 1773381"/>
              <a:gd name="connsiteY1" fmla="*/ 2 h 803220"/>
              <a:gd name="connsiteX2" fmla="*/ 0 w 1773381"/>
              <a:gd name="connsiteY2" fmla="*/ 793752 h 803220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803222 h 803222"/>
              <a:gd name="connsiteX1" fmla="*/ 815340 w 1773381"/>
              <a:gd name="connsiteY1" fmla="*/ 4 h 803222"/>
              <a:gd name="connsiteX2" fmla="*/ 0 w 1773381"/>
              <a:gd name="connsiteY2" fmla="*/ 793754 h 803222"/>
              <a:gd name="connsiteX0" fmla="*/ 1773381 w 1773381"/>
              <a:gd name="connsiteY0" fmla="*/ 582246 h 582246"/>
              <a:gd name="connsiteX1" fmla="*/ 910590 w 1773381"/>
              <a:gd name="connsiteY1" fmla="*/ 8 h 582246"/>
              <a:gd name="connsiteX2" fmla="*/ 0 w 1773381"/>
              <a:gd name="connsiteY2" fmla="*/ 572778 h 582246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250 h 582250"/>
              <a:gd name="connsiteX1" fmla="*/ 910590 w 1773381"/>
              <a:gd name="connsiteY1" fmla="*/ 12 h 582250"/>
              <a:gd name="connsiteX2" fmla="*/ 0 w 1773381"/>
              <a:gd name="connsiteY2" fmla="*/ 572782 h 582250"/>
              <a:gd name="connsiteX0" fmla="*/ 1773381 w 1773381"/>
              <a:gd name="connsiteY0" fmla="*/ 582695 h 582695"/>
              <a:gd name="connsiteX1" fmla="*/ 910590 w 1773381"/>
              <a:gd name="connsiteY1" fmla="*/ 457 h 582695"/>
              <a:gd name="connsiteX2" fmla="*/ 0 w 1773381"/>
              <a:gd name="connsiteY2" fmla="*/ 573227 h 582695"/>
              <a:gd name="connsiteX0" fmla="*/ 1773381 w 1773381"/>
              <a:gd name="connsiteY0" fmla="*/ 582251 h 582251"/>
              <a:gd name="connsiteX1" fmla="*/ 910590 w 1773381"/>
              <a:gd name="connsiteY1" fmla="*/ 13 h 582251"/>
              <a:gd name="connsiteX2" fmla="*/ 0 w 1773381"/>
              <a:gd name="connsiteY2" fmla="*/ 572783 h 582251"/>
              <a:gd name="connsiteX0" fmla="*/ 1773381 w 1773381"/>
              <a:gd name="connsiteY0" fmla="*/ 523801 h 523801"/>
              <a:gd name="connsiteX1" fmla="*/ 910590 w 1773381"/>
              <a:gd name="connsiteY1" fmla="*/ 22 h 523801"/>
              <a:gd name="connsiteX2" fmla="*/ 0 w 1773381"/>
              <a:gd name="connsiteY2" fmla="*/ 514333 h 523801"/>
              <a:gd name="connsiteX0" fmla="*/ 1788590 w 1788590"/>
              <a:gd name="connsiteY0" fmla="*/ 523819 h 539405"/>
              <a:gd name="connsiteX1" fmla="*/ 925799 w 1788590"/>
              <a:gd name="connsiteY1" fmla="*/ 40 h 539405"/>
              <a:gd name="connsiteX2" fmla="*/ 0 w 1788590"/>
              <a:gd name="connsiteY2" fmla="*/ 539405 h 5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90" h="539405">
                <a:moveTo>
                  <a:pt x="1788590" y="523819"/>
                </a:moveTo>
                <a:cubicBezTo>
                  <a:pt x="1766260" y="120421"/>
                  <a:pt x="1223897" y="-2558"/>
                  <a:pt x="925799" y="40"/>
                </a:cubicBezTo>
                <a:cubicBezTo>
                  <a:pt x="627701" y="2638"/>
                  <a:pt x="14507" y="106980"/>
                  <a:pt x="0" y="539405"/>
                </a:cubicBezTo>
              </a:path>
            </a:pathLst>
          </a:custGeom>
          <a:noFill/>
          <a:ln w="28575">
            <a:solidFill>
              <a:srgbClr val="FF3399"/>
            </a:solidFill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A874D194-D669-4805-8C58-8FC81A65175A}"/>
              </a:ext>
            </a:extLst>
          </p:cNvPr>
          <p:cNvSpPr txBox="1"/>
          <p:nvPr/>
        </p:nvSpPr>
        <p:spPr>
          <a:xfrm>
            <a:off x="8307911" y="3103318"/>
            <a:ext cx="1796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rgbClr val="FF3399"/>
                </a:solidFill>
              </a:rPr>
              <a:t>Naciśnięto +/-</a:t>
            </a:r>
          </a:p>
        </p:txBody>
      </p:sp>
    </p:spTree>
    <p:extLst>
      <p:ext uri="{BB962C8B-B14F-4D97-AF65-F5344CB8AC3E}">
        <p14:creationId xmlns:p14="http://schemas.microsoft.com/office/powerpoint/2010/main" val="252625438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517</Words>
  <Application>Microsoft Office PowerPoint</Application>
  <PresentationFormat>Panoramiczny</PresentationFormat>
  <Paragraphs>186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Wdowiak Marek</dc:creator>
  <cp:lastModifiedBy>Wdowiak Marek</cp:lastModifiedBy>
  <cp:revision>28</cp:revision>
  <dcterms:created xsi:type="dcterms:W3CDTF">2021-01-29T18:51:56Z</dcterms:created>
  <dcterms:modified xsi:type="dcterms:W3CDTF">2021-03-14T16:57:34Z</dcterms:modified>
</cp:coreProperties>
</file>