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6997"/>
  </p:normalViewPr>
  <p:slideViewPr>
    <p:cSldViewPr snapToGrid="0">
      <p:cViewPr varScale="1">
        <p:scale>
          <a:sx n="146" d="100"/>
          <a:sy n="146" d="100"/>
        </p:scale>
        <p:origin x="20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42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0974F2E-97B0-25CB-5EDD-0F41ABA6A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D31739E-2C54-58BF-F133-27FBE5CF93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1616B-71BA-48F5-9762-FAF62594FA8F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BAFC07-0F71-D049-8D05-CAA2324FBC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C258EE-3829-034C-7FF0-3887098520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D2911-E8F3-4D83-A4FE-C22244361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86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0A79-EAB7-4E4C-8765-5520DB6D762A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BBA7-26FA-43BC-ABFB-09B915CDC3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46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881F9-4E78-4AC3-41DC-A54058B2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D2C21-7FDC-E5FF-DD80-D7213582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69F194-E452-9555-C83B-7F3D15A8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B9D2-EC0F-446B-9D89-7EB6E3EFCD56}" type="datetime1">
              <a:rPr lang="pl-PL" smtClean="0"/>
              <a:t>29.01.2024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49F3D2-5F1F-698A-5F24-31CB4238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9C91F0-30A4-FE12-5F2A-FDD84CB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1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9C4E6-87FE-BE82-987B-2F2E0579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EDBBDE-39D2-7D04-4E75-03B46FC2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377"/>
            <a:ext cx="10515600" cy="3811586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83FE8A-B74F-389E-1F16-C1CFC51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778B-480F-4D14-A953-95900A2274A8}" type="datetime1">
              <a:rPr lang="pl-PL" smtClean="0"/>
              <a:t>29.01.2024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C777FD-C758-0D37-2832-35D69BA2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C2CAF4-7DAD-67A2-357D-CE04D5F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E6B23D3-425C-626D-6C64-885C94BE3E48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Implementacja prostego system ekspertowego w Prologu.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Maciej Wojturski, w65578 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902DDD-E650-5D80-D0CB-80AF88C04A8B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82EE1B4-F0CE-27F7-52A5-15899083FB17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93E88-4E8D-6C44-34B8-E41956D6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6338DC-1A84-9EBD-9757-E40B8934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062-71E9-4E7F-A1A1-588BAEC783E4}" type="datetime1">
              <a:rPr lang="pl-PL" smtClean="0"/>
              <a:t>29.01.2024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C2F1B5-5BB4-246F-608F-83BBA875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3F1531-DA15-8B89-4D15-BD5BCEB3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F495B1-0DF2-4D1B-5858-2726BBEEE293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Implementacja prostego system ekspertowego w Prologu.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Maciej Wojturski, w65578 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5253A25-FD0C-062B-130F-7AEF03BD7696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D8B96ADF-4FD6-5558-975B-88BB727A623D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7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4AF383-E2C0-43FB-256E-4C7B7688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8E3A-D7CA-4B9E-91FF-A4083C78AD1D}" type="datetime1">
              <a:rPr lang="pl-PL" smtClean="0"/>
              <a:t>29.01.2024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98D6A2-7A4E-0947-2996-9685B0F6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9A93083-DFA6-A67B-43DB-DF817D75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83CD182-66E5-BE90-A7CD-B4A4C8D9F7A0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Tytuł projektu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Imię nazwisko, w12345 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E17F9AB-18F1-5225-B653-D396412ED58F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2ED0886-7D74-D4AA-BAEA-649E8AE8489B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4B39A8-66AA-A433-88C8-626974B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135AD4-D0AD-5CC5-3C15-700EDDC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5374"/>
            <a:ext cx="10515600" cy="381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2B6124-1A40-904E-35E9-067256AD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4256-DFEA-4AD7-B599-4C44E14403F5}" type="datetime1">
              <a:rPr lang="pl-PL" smtClean="0"/>
              <a:t>29.01.2024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018BD-2CC1-346C-A904-1846E153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4DBDC8-5949-52A1-2190-5EA9A171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0C9AF6-EE6A-4219-C1CA-B9C262AC1B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5" y="144016"/>
            <a:ext cx="2733925" cy="5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592F8F-8F17-E7FB-BE34-A1294886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effectLst/>
              </a:rPr>
              <a:t>Implementacja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prostego</a:t>
            </a:r>
            <a:r>
              <a:rPr lang="en-GB" dirty="0">
                <a:effectLst/>
              </a:rPr>
              <a:t> system </a:t>
            </a:r>
            <a:r>
              <a:rPr lang="en-GB" dirty="0" err="1">
                <a:effectLst/>
              </a:rPr>
              <a:t>ekspertowego</a:t>
            </a:r>
            <a:r>
              <a:rPr lang="en-GB" dirty="0">
                <a:effectLst/>
              </a:rPr>
              <a:t> w </a:t>
            </a:r>
            <a:r>
              <a:rPr lang="en-GB" dirty="0" err="1">
                <a:effectLst/>
              </a:rPr>
              <a:t>Prologu</a:t>
            </a:r>
            <a:r>
              <a:rPr lang="en-GB" dirty="0">
                <a:effectLst/>
              </a:rPr>
              <a:t>.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1D100B-540F-44FE-043D-62CCF9DBD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Wojturski</a:t>
            </a:r>
          </a:p>
          <a:p>
            <a:r>
              <a:rPr lang="pl-PL" dirty="0"/>
              <a:t>w65578</a:t>
            </a:r>
          </a:p>
        </p:txBody>
      </p:sp>
    </p:spTree>
    <p:extLst>
      <p:ext uri="{BB962C8B-B14F-4D97-AF65-F5344CB8AC3E}">
        <p14:creationId xmlns:p14="http://schemas.microsoft.com/office/powerpoint/2010/main" val="24862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389BB12-3474-1106-C68C-384273FB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1C339AC-22F4-6419-9554-C0935F48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C4700-D9E3-FD0E-B2F3-E313B09A6A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23206"/>
            <a:ext cx="10515600" cy="3811588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Celem projektu jest opracowanie systemu eksperckiego w języku Prolog. Mój projekt rozwiązuje problem z przypisaniem ryzyka kredytowego do potencjalnych pożyczkobiorców. System ten analizuje szereg czynników, takich jak dochody, wydatki, historia kredytowa, wiek i staż pracy, aby dokładnie ocenić, jak duże jest ryzyko niespłacenia kredytu przez klienta. Dzięki temu instytucje finansowe mogą podejmować bardziej świadome i precyzyjne decyzje kredytowe, minimalizując ryzyko finansowe i poprawiając ogólną jakość procesu udzielania kredytów.</a:t>
            </a:r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738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72F7E4D-09D8-476D-A074-7DE35172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9416A6C-5590-ADFC-2630-7D2AEBBF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B4217B0-0431-625C-EF38-619B08C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E31122-857C-4E81-AA99-096682EE1A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23206"/>
            <a:ext cx="10515600" cy="38115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b="1" dirty="0"/>
              <a:t>Logika Systemu:</a:t>
            </a:r>
          </a:p>
          <a:p>
            <a:pPr algn="just"/>
            <a:r>
              <a:rPr lang="pl-PL" dirty="0"/>
              <a:t>System opiera się na analizie szeregu kluczowych czynników wpływających na ryzyko kredytowe.</a:t>
            </a:r>
          </a:p>
          <a:p>
            <a:pPr algn="just"/>
            <a:r>
              <a:rPr lang="pl-PL" dirty="0"/>
              <a:t>Do tych czynników należą np.: miesięczne dochody i wydatki, historia kredytowa klienta, wiek, staż pracy, rodzaj umowy zatrudnienia oraz inne zmienne ekonomiczne i osobiste. Dodatkowym czynnikiem jest wybór o jaki kredyt chcemy się ubiegać. Kredyt hipoteczny cechuje się większą zdolnością kredytową niż zwykły kredyt gotówkowy.</a:t>
            </a:r>
          </a:p>
          <a:p>
            <a:pPr algn="just"/>
            <a:r>
              <a:rPr lang="pl-PL" dirty="0"/>
              <a:t>Reguły oceny są opracowane tak, aby na ich podstawie dokonywać klasyfikacji ryzyka jako niskiego, średniego lub wysokiego.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74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D336B71-F18C-E2DC-B991-8D120692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729726F-9DB7-29C3-E6E7-9EBA5EF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CDF3941-5A99-0248-87A3-06098345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757260-2FB7-2A38-E44C-5C8BEFF2AA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23206"/>
            <a:ext cx="10515600" cy="38115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l-PL" b="1" dirty="0"/>
              <a:t>Reguły i procedury w bazie wiedzy:</a:t>
            </a:r>
          </a:p>
          <a:p>
            <a:pPr algn="just"/>
            <a:r>
              <a:rPr lang="pl-PL" sz="2400" b="1" i="0" dirty="0" err="1">
                <a:effectLst/>
                <a:latin typeface="Söhne"/>
              </a:rPr>
              <a:t>ocena_ryzyka_kredytowego_gotowkowego</a:t>
            </a:r>
            <a:r>
              <a:rPr lang="pl-PL" sz="2400" b="1" dirty="0">
                <a:latin typeface="Söhne"/>
              </a:rPr>
              <a:t>: </a:t>
            </a:r>
            <a:r>
              <a:rPr lang="pl-PL" sz="2400" i="0" dirty="0">
                <a:effectLst/>
                <a:latin typeface="Söhne"/>
              </a:rPr>
              <a:t>Zawiera logikę</a:t>
            </a:r>
            <a:r>
              <a:rPr lang="pl-PL" sz="2400" dirty="0">
                <a:latin typeface="Söhne"/>
              </a:rPr>
              <a:t> </a:t>
            </a:r>
            <a:r>
              <a:rPr lang="pl-PL" sz="2400" i="0" dirty="0">
                <a:effectLst/>
                <a:latin typeface="Söhne"/>
              </a:rPr>
              <a:t>określającą poziom ryzyka kredytu gotówkowego na podstawie detali finansowych i osobistych klienta</a:t>
            </a:r>
            <a:r>
              <a:rPr lang="pl-PL" sz="2400" dirty="0">
                <a:latin typeface="Söhne"/>
              </a:rPr>
              <a:t>.</a:t>
            </a:r>
          </a:p>
          <a:p>
            <a:pPr algn="just"/>
            <a:r>
              <a:rPr lang="pl-PL" sz="2400" b="1" dirty="0" err="1"/>
              <a:t>ocena_ryzyka_kredytowego_hipoteczny</a:t>
            </a:r>
            <a:r>
              <a:rPr lang="pl-PL" sz="2400" b="1" dirty="0"/>
              <a:t>: </a:t>
            </a:r>
            <a:r>
              <a:rPr lang="pl-PL" sz="2400" dirty="0"/>
              <a:t>Podobnie jak reguły dla kredytu gotówkowego, określa poziom ryzyka dla kredytu hipotecznego, ale z bardziej liberalnym podejściem do warunków finansowych.</a:t>
            </a:r>
          </a:p>
          <a:p>
            <a:pPr algn="just"/>
            <a:r>
              <a:rPr lang="pl-PL" sz="2400" b="1" dirty="0"/>
              <a:t>menu: </a:t>
            </a:r>
            <a:r>
              <a:rPr lang="pl-PL" sz="2400" dirty="0"/>
              <a:t>Prezentuje użytkownikowi opcje wyboru rodzaju kredytu, gotówkowego lub hipotecznego, i kieruje do odpowiedniej procedury w zależności od wyboru.</a:t>
            </a:r>
          </a:p>
          <a:p>
            <a:pPr algn="just"/>
            <a:br>
              <a:rPr lang="pl-PL" sz="2400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572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C2DCD32-7D14-40C1-6C86-9715B47F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898EEC-45C9-A44A-8884-59A31D3F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50CDFFC-AC62-0518-50B2-CCBBD5B6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D04DC-A194-9AC2-EC23-2F5524AD6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0830" y="3851275"/>
            <a:ext cx="10224770" cy="2325688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Tak wygląda reguła, która jest wywoływana po odpowiedzeniu przez użytkownika na serie pytań z zakresu jego życia. Z racji, że jest to kredyt gotówkowy, warunki te są bardziej restrykcyjne.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5BD24-0E11-E920-9CE2-8CB26E02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" y="879475"/>
            <a:ext cx="7099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6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C5394-1C18-D3E1-5F24-FAEE614D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4985"/>
            <a:ext cx="7772400" cy="2534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4EA26-CC57-D22E-E815-5408E53FD888}"/>
              </a:ext>
            </a:extLst>
          </p:cNvPr>
          <p:cNvSpPr txBox="1"/>
          <p:nvPr/>
        </p:nvSpPr>
        <p:spPr>
          <a:xfrm>
            <a:off x="381000" y="3663349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800" dirty="0"/>
              <a:t>W przedstawionym zrzucie ekranu jest przykład przydzielenia poziomu ryzyka przy ubieganiu się o kredyt hipoteczny. Na podstawie danych sprawdzane są możliwości spłaty kredytu użytkownika. Program nie ma weryfikacji wprowadzenia danych, więc każde, niepoprawne wprowadzenie danych kończy się błędem.</a:t>
            </a:r>
          </a:p>
        </p:txBody>
      </p:sp>
    </p:spTree>
    <p:extLst>
      <p:ext uri="{BB962C8B-B14F-4D97-AF65-F5344CB8AC3E}">
        <p14:creationId xmlns:p14="http://schemas.microsoft.com/office/powerpoint/2010/main" val="127436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075C8-B4DF-C06C-9DF1-894362A1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i wnioski</a:t>
            </a:r>
            <a:endParaRPr lang="en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9693A-DC79-F380-DA6A-931EA80E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Podsumowanie:</a:t>
            </a:r>
            <a:r>
              <a:rPr lang="pl-PL" dirty="0"/>
              <a:t> Projekt demonstruje skuteczność Prologu w tworzeniu systemu ekspertowego do oceny ryzyka kredytowego. </a:t>
            </a:r>
          </a:p>
          <a:p>
            <a:pPr marL="0" indent="0">
              <a:buNone/>
            </a:pPr>
            <a:r>
              <a:rPr lang="pl-PL" b="1" dirty="0"/>
              <a:t>Wnioski: </a:t>
            </a:r>
            <a:r>
              <a:rPr lang="pl-PL" dirty="0"/>
              <a:t>Projekt potwierdza, że Prolog jest doskonałym narzędziem do tworzenia systemów ekspertowych do oceny ryzyka kredytowego. Oferuje on solidną podstawę, która może być dalej rozwijana i dostosowywana do zmieniających się wymogów rynkowych oraz regulacyjnych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6A3A8-B6D6-AC80-BDD0-7DC1BEAC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Rzeszów, </a:t>
            </a:r>
            <a:r>
              <a:rPr lang="pl-PL"/>
              <a:t>r.a. </a:t>
            </a:r>
            <a:r>
              <a:rPr lang="pl-PL" dirty="0"/>
              <a:t>2023/2024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18BA2-3A58-84B3-0DB0-C1BC6EC4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398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445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Motyw pakietu Office</vt:lpstr>
      <vt:lpstr>Implementacja prostego system ekspertowego w Prologu.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 i 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 Żesławska</dc:creator>
  <cp:lastModifiedBy>Maciej Wojturski</cp:lastModifiedBy>
  <cp:revision>13</cp:revision>
  <dcterms:created xsi:type="dcterms:W3CDTF">2023-12-28T12:25:03Z</dcterms:created>
  <dcterms:modified xsi:type="dcterms:W3CDTF">2024-01-29T21:49:17Z</dcterms:modified>
</cp:coreProperties>
</file>