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6131CC-97D0-443D-89C2-6134022CF87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53ACCC6-F55B-4790-85CC-8DA3B79652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438400"/>
            <a:ext cx="8458200" cy="122237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Research Plane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7097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838200"/>
          </a:xfrm>
        </p:spPr>
        <p:txBody>
          <a:bodyPr/>
          <a:lstStyle/>
          <a:p>
            <a:r>
              <a:rPr lang="en-US" dirty="0" smtClean="0"/>
              <a:t>Background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tangerang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Kota </a:t>
            </a:r>
            <a:r>
              <a:rPr lang="en-US" dirty="0" err="1"/>
              <a:t>Tangerang</a:t>
            </a:r>
            <a:r>
              <a:rPr lang="en-US" dirty="0"/>
              <a:t>. Kota </a:t>
            </a:r>
            <a:r>
              <a:rPr lang="en-US" dirty="0" err="1"/>
              <a:t>Tangerang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, Indonesia,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Jakarta,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dikelilingi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err="1"/>
              <a:t>Tangerang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barat.Tangerang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</a:t>
            </a:r>
            <a:r>
              <a:rPr lang="en-US" dirty="0" err="1"/>
              <a:t>kawasan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</a:t>
            </a:r>
            <a:r>
              <a:rPr lang="en-US" dirty="0" err="1"/>
              <a:t>Jabotabek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Jakarta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Tanggeran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Tangerang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Tengerang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Tanggeran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tengger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 Kata “</a:t>
            </a:r>
            <a:r>
              <a:rPr lang="en-US" dirty="0" err="1"/>
              <a:t>tengger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“</a:t>
            </a:r>
            <a:r>
              <a:rPr lang="en-US" dirty="0" err="1"/>
              <a:t>tanda</a:t>
            </a:r>
            <a:r>
              <a:rPr lang="en-US" dirty="0"/>
              <a:t>”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tugu</a:t>
            </a:r>
            <a:r>
              <a:rPr lang="en-US" dirty="0"/>
              <a:t> yang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VOC,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</a:t>
            </a:r>
            <a:r>
              <a:rPr lang="en-US" dirty="0" smtClean="0"/>
              <a:t>17.Oleh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pula yang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Tangerang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Tanggeran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g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dobel</a:t>
            </a:r>
            <a:r>
              <a:rPr lang="en-US" dirty="0"/>
              <a:t> g). Daerah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Sungai </a:t>
            </a:r>
            <a:r>
              <a:rPr lang="en-US" dirty="0" err="1"/>
              <a:t>Cisadane</a:t>
            </a:r>
            <a:r>
              <a:rPr lang="en-US" dirty="0"/>
              <a:t> (</a:t>
            </a:r>
            <a:r>
              <a:rPr lang="en-US" dirty="0" err="1"/>
              <a:t>Kampung</a:t>
            </a:r>
            <a:r>
              <a:rPr lang="en-US" dirty="0"/>
              <a:t> </a:t>
            </a:r>
            <a:r>
              <a:rPr lang="en-US" dirty="0" err="1"/>
              <a:t>Grendeng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tepatnya</a:t>
            </a:r>
            <a:r>
              <a:rPr lang="en-US" dirty="0"/>
              <a:t>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Otto </a:t>
            </a:r>
            <a:r>
              <a:rPr lang="en-US" dirty="0" err="1"/>
              <a:t>Iskandar</a:t>
            </a:r>
            <a:r>
              <a:rPr lang="en-US" dirty="0"/>
              <a:t> </a:t>
            </a:r>
            <a:r>
              <a:rPr lang="en-US" dirty="0" err="1"/>
              <a:t>Dinata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). </a:t>
            </a:r>
            <a:r>
              <a:rPr lang="en-US" dirty="0" err="1"/>
              <a:t>Tugu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Pangeran</a:t>
            </a:r>
            <a:r>
              <a:rPr lang="en-US" dirty="0"/>
              <a:t> </a:t>
            </a:r>
            <a:r>
              <a:rPr lang="en-US" dirty="0" err="1"/>
              <a:t>Soegiri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putra</a:t>
            </a:r>
            <a:r>
              <a:rPr lang="en-US" dirty="0"/>
              <a:t> Sultan </a:t>
            </a:r>
            <a:r>
              <a:rPr lang="en-US" dirty="0" err="1"/>
              <a:t>Ageng</a:t>
            </a:r>
            <a:r>
              <a:rPr lang="en-US" dirty="0"/>
              <a:t> </a:t>
            </a:r>
            <a:r>
              <a:rPr lang="en-US" dirty="0" err="1"/>
              <a:t>Tirtayasa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tugu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prasasti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gundul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dialek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,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Kota </a:t>
            </a:r>
            <a:r>
              <a:rPr lang="en-US" sz="2300" dirty="0" err="1" smtClean="0"/>
              <a:t>tangerang</a:t>
            </a:r>
            <a:r>
              <a:rPr lang="en-US" sz="2300" dirty="0" smtClean="0"/>
              <a:t> </a:t>
            </a:r>
            <a:r>
              <a:rPr lang="en-US" sz="2300" dirty="0" err="1" smtClean="0"/>
              <a:t>memiliki</a:t>
            </a:r>
            <a:r>
              <a:rPr lang="en-US" sz="2300" dirty="0" smtClean="0"/>
              <a:t> </a:t>
            </a:r>
            <a:r>
              <a:rPr lang="en-US" sz="2300" dirty="0" err="1" smtClean="0"/>
              <a:t>tempat</a:t>
            </a:r>
            <a:r>
              <a:rPr lang="en-US" sz="2300" dirty="0" smtClean="0"/>
              <a:t> </a:t>
            </a:r>
            <a:r>
              <a:rPr lang="en-US" sz="2300" dirty="0" err="1" smtClean="0"/>
              <a:t>destinasi</a:t>
            </a:r>
            <a:r>
              <a:rPr lang="en-US" sz="2300" dirty="0" smtClean="0"/>
              <a:t> </a:t>
            </a:r>
            <a:r>
              <a:rPr lang="en-US" sz="2300" dirty="0" err="1" smtClean="0"/>
              <a:t>wisata</a:t>
            </a:r>
            <a:r>
              <a:rPr lang="en-US" sz="2300" dirty="0" smtClean="0"/>
              <a:t> yang </a:t>
            </a:r>
            <a:r>
              <a:rPr lang="en-US" sz="2300" dirty="0" err="1" smtClean="0"/>
              <a:t>sangat</a:t>
            </a:r>
            <a:r>
              <a:rPr lang="en-US" sz="2300" dirty="0" smtClean="0"/>
              <a:t> </a:t>
            </a:r>
            <a:r>
              <a:rPr lang="en-US" sz="2300" dirty="0" err="1" smtClean="0"/>
              <a:t>banyak</a:t>
            </a:r>
            <a:r>
              <a:rPr lang="en-US" sz="2300" dirty="0" smtClean="0"/>
              <a:t>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mulai</a:t>
            </a:r>
            <a:r>
              <a:rPr lang="en-US" sz="2300" dirty="0" smtClean="0"/>
              <a:t> </a:t>
            </a:r>
            <a:r>
              <a:rPr lang="en-US" sz="2300" dirty="0" err="1" smtClean="0"/>
              <a:t>taman</a:t>
            </a:r>
            <a:r>
              <a:rPr lang="en-US" sz="2300" dirty="0" smtClean="0"/>
              <a:t>, </a:t>
            </a:r>
            <a:r>
              <a:rPr lang="en-US" sz="2300" dirty="0" err="1" smtClean="0"/>
              <a:t>tempat</a:t>
            </a:r>
            <a:r>
              <a:rPr lang="en-US" sz="2300" dirty="0" smtClean="0"/>
              <a:t> </a:t>
            </a:r>
            <a:r>
              <a:rPr lang="en-US" sz="2300" dirty="0" err="1" smtClean="0"/>
              <a:t>kuliner</a:t>
            </a:r>
            <a:r>
              <a:rPr lang="en-US" sz="2300" dirty="0" smtClean="0"/>
              <a:t> </a:t>
            </a:r>
            <a:r>
              <a:rPr lang="en-US" sz="2300" dirty="0" err="1" smtClean="0"/>
              <a:t>hingga</a:t>
            </a:r>
            <a:r>
              <a:rPr lang="en-US" sz="2300" dirty="0" smtClean="0"/>
              <a:t> spot </a:t>
            </a:r>
            <a:r>
              <a:rPr lang="en-US" sz="2300" dirty="0" err="1" smtClean="0"/>
              <a:t>foto</a:t>
            </a:r>
            <a:r>
              <a:rPr lang="en-US" sz="2300" dirty="0" smtClean="0"/>
              <a:t>. Kota </a:t>
            </a:r>
            <a:r>
              <a:rPr lang="en-US" sz="2300" dirty="0" err="1" smtClean="0"/>
              <a:t>tangerang</a:t>
            </a:r>
            <a:r>
              <a:rPr lang="en-US" sz="2300" dirty="0" smtClean="0"/>
              <a:t> </a:t>
            </a:r>
            <a:r>
              <a:rPr lang="en-US" sz="2300" dirty="0" err="1" smtClean="0"/>
              <a:t>memiliki</a:t>
            </a:r>
            <a:r>
              <a:rPr lang="en-US" sz="2300" dirty="0" smtClean="0"/>
              <a:t> </a:t>
            </a:r>
            <a:r>
              <a:rPr lang="en-US" sz="2300" dirty="0" err="1" smtClean="0"/>
              <a:t>tempat</a:t>
            </a:r>
            <a:r>
              <a:rPr lang="en-US" sz="2300" dirty="0" smtClean="0"/>
              <a:t> </a:t>
            </a:r>
            <a:r>
              <a:rPr lang="en-US" sz="2300" dirty="0" err="1" smtClean="0"/>
              <a:t>wisata</a:t>
            </a:r>
            <a:r>
              <a:rPr lang="en-US" sz="2300" dirty="0" smtClean="0"/>
              <a:t> </a:t>
            </a:r>
            <a:r>
              <a:rPr lang="en-US" sz="2300" dirty="0" err="1" smtClean="0"/>
              <a:t>terkenal</a:t>
            </a:r>
            <a:r>
              <a:rPr lang="en-US" sz="2300" dirty="0" smtClean="0"/>
              <a:t> </a:t>
            </a:r>
            <a:r>
              <a:rPr lang="en-US" sz="2300" dirty="0" err="1" smtClean="0"/>
              <a:t>yaitu</a:t>
            </a:r>
            <a:r>
              <a:rPr lang="en-US" sz="2300" dirty="0" smtClean="0"/>
              <a:t> Masjid </a:t>
            </a:r>
            <a:r>
              <a:rPr lang="en-US" sz="2300" dirty="0"/>
              <a:t>R</a:t>
            </a:r>
            <a:r>
              <a:rPr lang="en-US" sz="2300" dirty="0" smtClean="0"/>
              <a:t>aya AL-</a:t>
            </a:r>
            <a:r>
              <a:rPr lang="en-US" sz="2300" dirty="0" err="1" smtClean="0"/>
              <a:t>Azhom</a:t>
            </a:r>
            <a:r>
              <a:rPr lang="en-US" sz="2300" dirty="0" smtClean="0"/>
              <a:t>  yang </a:t>
            </a:r>
            <a:r>
              <a:rPr lang="en-US" sz="2300" dirty="0" err="1" smtClean="0"/>
              <a:t>terletak</a:t>
            </a:r>
            <a:r>
              <a:rPr lang="en-US" sz="2300" dirty="0" smtClean="0"/>
              <a:t> di </a:t>
            </a:r>
            <a:r>
              <a:rPr lang="en-US" sz="2300" dirty="0" err="1" smtClean="0"/>
              <a:t>depan</a:t>
            </a:r>
            <a:r>
              <a:rPr lang="en-US" sz="2300" dirty="0" smtClean="0"/>
              <a:t> </a:t>
            </a:r>
            <a:r>
              <a:rPr lang="en-US" sz="2300" dirty="0" err="1" smtClean="0"/>
              <a:t>pusat</a:t>
            </a:r>
            <a:r>
              <a:rPr lang="en-US" sz="2300" dirty="0" smtClean="0"/>
              <a:t> </a:t>
            </a:r>
            <a:r>
              <a:rPr lang="en-US" sz="2300" dirty="0" err="1" smtClean="0"/>
              <a:t>pemerintahan</a:t>
            </a:r>
            <a:r>
              <a:rPr lang="en-US" sz="2300" dirty="0" smtClean="0"/>
              <a:t> </a:t>
            </a:r>
            <a:r>
              <a:rPr lang="en-US" sz="2300" dirty="0" err="1" smtClean="0"/>
              <a:t>kota</a:t>
            </a:r>
            <a:r>
              <a:rPr lang="en-US" sz="2300" dirty="0" smtClean="0"/>
              <a:t> </a:t>
            </a:r>
            <a:r>
              <a:rPr lang="en-US" sz="2300" dirty="0" err="1" smtClean="0"/>
              <a:t>tangerang</a:t>
            </a:r>
            <a:r>
              <a:rPr lang="en-US" sz="2300" dirty="0" smtClean="0"/>
              <a:t>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31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1. 	</a:t>
            </a:r>
            <a:r>
              <a:rPr lang="en-US" sz="2300" dirty="0" err="1"/>
              <a:t>Tangerang</a:t>
            </a:r>
            <a:r>
              <a:rPr lang="en-US" sz="2300" dirty="0"/>
              <a:t> </a:t>
            </a:r>
            <a:r>
              <a:rPr lang="en-US" sz="2300" dirty="0" err="1"/>
              <a:t>belum</a:t>
            </a:r>
            <a:r>
              <a:rPr lang="en-US" sz="2300" dirty="0"/>
              <a:t> </a:t>
            </a:r>
            <a:r>
              <a:rPr lang="en-US" sz="2300" dirty="0" err="1"/>
              <a:t>memiliki</a:t>
            </a:r>
            <a:r>
              <a:rPr lang="en-US" sz="2300" dirty="0"/>
              <a:t> website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destinasi</a:t>
            </a:r>
            <a:r>
              <a:rPr lang="en-US" sz="2300" dirty="0"/>
              <a:t> </a:t>
            </a:r>
            <a:r>
              <a:rPr lang="en-US" sz="2300" dirty="0" err="1"/>
              <a:t>pariwisata</a:t>
            </a:r>
            <a:r>
              <a:rPr lang="en-US" sz="2300" dirty="0"/>
              <a:t> di Kota </a:t>
            </a:r>
            <a:r>
              <a:rPr lang="en-US" sz="2300" dirty="0" err="1"/>
              <a:t>Tangerang</a:t>
            </a:r>
            <a:r>
              <a:rPr lang="en-US" sz="2300" dirty="0"/>
              <a:t>.</a:t>
            </a:r>
          </a:p>
          <a:p>
            <a:r>
              <a:rPr lang="en-US" sz="2300" dirty="0"/>
              <a:t>2. 	</a:t>
            </a:r>
            <a:r>
              <a:rPr lang="en-US" sz="2300" dirty="0" err="1"/>
              <a:t>Mengajak</a:t>
            </a:r>
            <a:r>
              <a:rPr lang="en-US" sz="2300" dirty="0"/>
              <a:t> orang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mengunjungi</a:t>
            </a:r>
            <a:r>
              <a:rPr lang="en-US" sz="2300" dirty="0"/>
              <a:t> Kota </a:t>
            </a:r>
            <a:r>
              <a:rPr lang="en-US" sz="2300" dirty="0" err="1"/>
              <a:t>Tangerang</a:t>
            </a:r>
            <a:r>
              <a:rPr lang="en-US" sz="2300" dirty="0"/>
              <a:t>.</a:t>
            </a:r>
          </a:p>
          <a:p>
            <a:r>
              <a:rPr lang="en-US" sz="2300" dirty="0" smtClean="0"/>
              <a:t>3. </a:t>
            </a:r>
            <a:r>
              <a:rPr lang="en-US" sz="2300" dirty="0" err="1" smtClean="0"/>
              <a:t>Mengenalkan</a:t>
            </a:r>
            <a:r>
              <a:rPr lang="en-US" sz="2300" dirty="0" smtClean="0"/>
              <a:t> </a:t>
            </a:r>
            <a:r>
              <a:rPr lang="en-US" sz="2300" dirty="0" err="1" smtClean="0"/>
              <a:t>Tangerang</a:t>
            </a:r>
            <a:r>
              <a:rPr lang="en-US" sz="2300" dirty="0" smtClean="0"/>
              <a:t>  </a:t>
            </a:r>
            <a:r>
              <a:rPr lang="en-US" sz="2300" dirty="0" err="1" smtClean="0"/>
              <a:t>pada</a:t>
            </a:r>
            <a:r>
              <a:rPr lang="en-US" sz="2300" dirty="0" smtClean="0"/>
              <a:t> orang </a:t>
            </a:r>
            <a:r>
              <a:rPr lang="en-US" sz="2300" dirty="0" err="1" smtClean="0"/>
              <a:t>awam</a:t>
            </a:r>
            <a:endParaRPr lang="en-US" sz="2300" dirty="0" smtClean="0"/>
          </a:p>
          <a:p>
            <a:r>
              <a:rPr lang="en-US" sz="2300" dirty="0" smtClean="0"/>
              <a:t>4. Orang </a:t>
            </a:r>
            <a:r>
              <a:rPr lang="en-US" sz="2300" dirty="0" err="1" smtClean="0"/>
              <a:t>bingung</a:t>
            </a:r>
            <a:r>
              <a:rPr lang="en-US" sz="2300" dirty="0" smtClean="0"/>
              <a:t>  </a:t>
            </a:r>
            <a:r>
              <a:rPr lang="en-US" sz="2300" dirty="0" err="1" smtClean="0"/>
              <a:t>mencari</a:t>
            </a:r>
            <a:r>
              <a:rPr lang="en-US" sz="2300" dirty="0" smtClean="0"/>
              <a:t> </a:t>
            </a:r>
            <a:r>
              <a:rPr lang="en-US" sz="2300" dirty="0" err="1" smtClean="0"/>
              <a:t>tahu</a:t>
            </a:r>
            <a:r>
              <a:rPr lang="en-US" sz="2300" dirty="0" smtClean="0"/>
              <a:t> </a:t>
            </a:r>
            <a:r>
              <a:rPr lang="en-US" sz="2300" dirty="0" err="1" smtClean="0"/>
              <a:t>tempat</a:t>
            </a:r>
            <a:r>
              <a:rPr lang="en-US" sz="2300" dirty="0" smtClean="0"/>
              <a:t> </a:t>
            </a:r>
            <a:r>
              <a:rPr lang="en-US" sz="2300" dirty="0" err="1" smtClean="0"/>
              <a:t>wisata</a:t>
            </a:r>
            <a:r>
              <a:rPr lang="en-US" sz="2300" dirty="0" smtClean="0"/>
              <a:t> </a:t>
            </a:r>
            <a:r>
              <a:rPr lang="en-US" sz="2300" dirty="0" err="1" smtClean="0"/>
              <a:t>kota</a:t>
            </a:r>
            <a:r>
              <a:rPr lang="en-US" sz="2300" dirty="0" smtClean="0"/>
              <a:t> </a:t>
            </a:r>
            <a:r>
              <a:rPr lang="en-US" sz="2300" dirty="0" err="1" smtClean="0"/>
              <a:t>tangerang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6654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300" dirty="0"/>
              <a:t>Kota </a:t>
            </a:r>
            <a:r>
              <a:rPr lang="en-US" sz="2300" dirty="0" err="1"/>
              <a:t>Tangerang</a:t>
            </a:r>
            <a:r>
              <a:rPr lang="en-US" sz="2300" dirty="0"/>
              <a:t> </a:t>
            </a:r>
            <a:r>
              <a:rPr lang="en-US" sz="2300" dirty="0" err="1"/>
              <a:t>memiliki</a:t>
            </a:r>
            <a:r>
              <a:rPr lang="en-US" sz="2300" dirty="0"/>
              <a:t> Website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destinasi</a:t>
            </a:r>
            <a:r>
              <a:rPr lang="en-US" sz="2300" dirty="0"/>
              <a:t> </a:t>
            </a:r>
            <a:r>
              <a:rPr lang="en-US" sz="2300" dirty="0" err="1"/>
              <a:t>pariwisata</a:t>
            </a:r>
            <a:r>
              <a:rPr lang="en-US" sz="2300" dirty="0"/>
              <a:t> </a:t>
            </a:r>
          </a:p>
          <a:p>
            <a:pPr lvl="0"/>
            <a:r>
              <a:rPr lang="en-US" sz="2300" dirty="0" err="1"/>
              <a:t>Tempat</a:t>
            </a:r>
            <a:r>
              <a:rPr lang="en-US" sz="2300" dirty="0"/>
              <a:t> </a:t>
            </a:r>
            <a:r>
              <a:rPr lang="en-US" sz="2300" dirty="0" err="1"/>
              <a:t>Pariwisata</a:t>
            </a:r>
            <a:r>
              <a:rPr lang="en-US" sz="2300" dirty="0"/>
              <a:t> di </a:t>
            </a:r>
            <a:r>
              <a:rPr lang="en-US" sz="2300" dirty="0" err="1"/>
              <a:t>kota</a:t>
            </a:r>
            <a:r>
              <a:rPr lang="en-US" sz="2300" dirty="0"/>
              <a:t> </a:t>
            </a:r>
            <a:r>
              <a:rPr lang="en-US" sz="2300" dirty="0" err="1"/>
              <a:t>Tangerang</a:t>
            </a:r>
            <a:r>
              <a:rPr lang="en-US" sz="2300" dirty="0"/>
              <a:t> </a:t>
            </a:r>
            <a:r>
              <a:rPr lang="en-US" sz="2300" dirty="0" err="1"/>
              <a:t>mendapatkan</a:t>
            </a:r>
            <a:r>
              <a:rPr lang="en-US" sz="2300" dirty="0"/>
              <a:t> </a:t>
            </a:r>
            <a:r>
              <a:rPr lang="en-US" sz="2300" dirty="0" err="1"/>
              <a:t>pemasukan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hasil</a:t>
            </a:r>
            <a:r>
              <a:rPr lang="en-US" sz="2300" dirty="0"/>
              <a:t> </a:t>
            </a:r>
            <a:r>
              <a:rPr lang="en-US" sz="2300" dirty="0" err="1"/>
              <a:t>kunjungan</a:t>
            </a:r>
            <a:r>
              <a:rPr lang="en-US" sz="2300" dirty="0"/>
              <a:t> </a:t>
            </a:r>
            <a:r>
              <a:rPr lang="en-US" sz="2300" dirty="0" err="1"/>
              <a:t>wisatawan</a:t>
            </a:r>
            <a:r>
              <a:rPr lang="en-US" sz="2300" dirty="0" smtClean="0"/>
              <a:t>.</a:t>
            </a:r>
          </a:p>
          <a:p>
            <a:pPr lvl="0"/>
            <a:r>
              <a:rPr lang="en-US" sz="2300" dirty="0" smtClean="0"/>
              <a:t>Orang </a:t>
            </a:r>
            <a:r>
              <a:rPr lang="en-US" sz="2300" dirty="0" err="1" smtClean="0"/>
              <a:t>lebih</a:t>
            </a:r>
            <a:r>
              <a:rPr lang="en-US" sz="2300" dirty="0" smtClean="0"/>
              <a:t> </a:t>
            </a:r>
            <a:r>
              <a:rPr lang="en-US" sz="2300" dirty="0" err="1" smtClean="0"/>
              <a:t>mengenal</a:t>
            </a:r>
            <a:r>
              <a:rPr lang="en-US" sz="2300" dirty="0" smtClean="0"/>
              <a:t> </a:t>
            </a:r>
            <a:r>
              <a:rPr lang="en-US" sz="2300" dirty="0"/>
              <a:t>K</a:t>
            </a:r>
            <a:r>
              <a:rPr lang="en-US" sz="2300" dirty="0" smtClean="0"/>
              <a:t>ota </a:t>
            </a:r>
            <a:r>
              <a:rPr lang="en-US" sz="2300" dirty="0" err="1" smtClean="0"/>
              <a:t>Tangerang</a:t>
            </a:r>
            <a:endParaRPr lang="en-US" sz="2300" dirty="0" smtClean="0"/>
          </a:p>
          <a:p>
            <a:r>
              <a:rPr lang="en-US" sz="2300" dirty="0" err="1"/>
              <a:t>Memudahkan</a:t>
            </a:r>
            <a:r>
              <a:rPr lang="en-US" sz="2300" dirty="0"/>
              <a:t> orang </a:t>
            </a:r>
            <a:r>
              <a:rPr lang="en-US" sz="2300" dirty="0" err="1"/>
              <a:t>mencari</a:t>
            </a:r>
            <a:r>
              <a:rPr lang="en-US" sz="2300" dirty="0"/>
              <a:t> </a:t>
            </a:r>
            <a:r>
              <a:rPr lang="en-US" sz="2300" dirty="0" err="1"/>
              <a:t>tahu</a:t>
            </a:r>
            <a:r>
              <a:rPr lang="en-US" sz="2300" dirty="0"/>
              <a:t> </a:t>
            </a:r>
            <a:r>
              <a:rPr lang="en-US" sz="2300" dirty="0" err="1"/>
              <a:t>tempat</a:t>
            </a:r>
            <a:r>
              <a:rPr lang="en-US" sz="2300" dirty="0"/>
              <a:t> </a:t>
            </a:r>
            <a:r>
              <a:rPr lang="en-US" sz="2300" dirty="0" err="1"/>
              <a:t>wisata</a:t>
            </a:r>
            <a:r>
              <a:rPr lang="en-US" sz="2300" dirty="0"/>
              <a:t> </a:t>
            </a:r>
            <a:r>
              <a:rPr lang="en-US" sz="2300" dirty="0" err="1"/>
              <a:t>Tangerang</a:t>
            </a:r>
            <a:endParaRPr lang="en-US" sz="23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Tangerang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destinasi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kunjungi</a:t>
            </a:r>
            <a:r>
              <a:rPr lang="en-US" dirty="0"/>
              <a:t> ?</a:t>
            </a:r>
          </a:p>
          <a:p>
            <a:pPr lvl="0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https</a:t>
            </a:r>
            <a:r>
              <a:rPr lang="en-US" dirty="0" smtClean="0"/>
              <a:t>://onepageonelove.com</a:t>
            </a:r>
            <a:r>
              <a:rPr lang="en-US" dirty="0"/>
              <a:t>/ </a:t>
            </a:r>
          </a:p>
          <a:p>
            <a:pPr lvl="0"/>
            <a:r>
              <a:rPr lang="en-US" dirty="0"/>
              <a:t>https://www.indonesia.travel/gb/en/home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Refrensi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Lenovo\Documents\Downloads\opl-master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1508167"/>
            <a:ext cx="105029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:\opl-master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99805"/>
            <a:ext cx="947734" cy="53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61</TotalTime>
  <Words>305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Research Plane</vt:lpstr>
      <vt:lpstr>Background kota tangerang</vt:lpstr>
      <vt:lpstr>PowerPoint Presentation</vt:lpstr>
      <vt:lpstr>Assumption</vt:lpstr>
      <vt:lpstr>Research goal</vt:lpstr>
      <vt:lpstr>Research question</vt:lpstr>
      <vt:lpstr>COMPETITOR</vt:lpstr>
      <vt:lpstr>Refrensi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Plane</dc:title>
  <dc:creator>Lenovo</dc:creator>
  <cp:lastModifiedBy>Lenovo</cp:lastModifiedBy>
  <cp:revision>8</cp:revision>
  <dcterms:created xsi:type="dcterms:W3CDTF">2020-01-24T01:44:39Z</dcterms:created>
  <dcterms:modified xsi:type="dcterms:W3CDTF">2020-01-24T02:45:44Z</dcterms:modified>
</cp:coreProperties>
</file>