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57" r:id="rId4"/>
    <p:sldId id="258" r:id="rId5"/>
    <p:sldId id="259" r:id="rId6"/>
    <p:sldId id="260"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09AE2BD-253D-4F89-923F-538A54903B9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9AE2BD-253D-4F89-923F-538A54903B9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09AE2BD-253D-4F89-923F-538A54903B9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9AE2BD-253D-4F89-923F-538A54903B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971D396-EC33-4400-A5B2-95E2D6DA0B79}" type="datetimeFigureOut">
              <a:rPr lang="en-US" smtClean="0"/>
              <a:t>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9AE2BD-253D-4F89-923F-538A54903B9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971D396-EC33-4400-A5B2-95E2D6DA0B79}" type="datetimeFigureOut">
              <a:rPr lang="en-US" smtClean="0"/>
              <a:t>1/9/2020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09AE2BD-253D-4F89-923F-538A54903B9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590800"/>
            <a:ext cx="7406640" cy="1472184"/>
          </a:xfrm>
        </p:spPr>
        <p:txBody>
          <a:bodyPr>
            <a:normAutofit/>
          </a:bodyPr>
          <a:lstStyle/>
          <a:p>
            <a:pPr algn="ctr"/>
            <a:r>
              <a:rPr lang="en-US" sz="6600" dirty="0" smtClean="0">
                <a:latin typeface="Adobe Gothic Std B" pitchFamily="34" charset="-128"/>
                <a:ea typeface="Adobe Gothic Std B" pitchFamily="34" charset="-128"/>
              </a:rPr>
              <a:t>FILOSOFI DESAIN </a:t>
            </a:r>
            <a:endParaRPr lang="en-US" sz="6600" dirty="0">
              <a:latin typeface="Adobe Gothic Std B" pitchFamily="34" charset="-128"/>
              <a:ea typeface="Adobe Gothic Std B" pitchFamily="34" charset="-128"/>
            </a:endParaRPr>
          </a:p>
        </p:txBody>
      </p:sp>
      <p:sp>
        <p:nvSpPr>
          <p:cNvPr id="3" name="Subtitle 2"/>
          <p:cNvSpPr>
            <a:spLocks noGrp="1"/>
          </p:cNvSpPr>
          <p:nvPr>
            <p:ph type="subTitle" idx="1"/>
          </p:nvPr>
        </p:nvSpPr>
        <p:spPr>
          <a:xfrm>
            <a:off x="1432560" y="1850064"/>
            <a:ext cx="7406640" cy="4017336"/>
          </a:xfrm>
        </p:spPr>
        <p:txBody>
          <a:bodyPr/>
          <a:lstStyle/>
          <a:p>
            <a:endParaRPr lang="en-US" dirty="0"/>
          </a:p>
        </p:txBody>
      </p:sp>
    </p:spTree>
    <p:extLst>
      <p:ext uri="{BB962C8B-B14F-4D97-AF65-F5344CB8AC3E}">
        <p14:creationId xmlns:p14="http://schemas.microsoft.com/office/powerpoint/2010/main" val="36962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LATAR BELAKANG</a:t>
            </a:r>
            <a:endParaRPr lang="en-US" dirty="0"/>
          </a:p>
        </p:txBody>
      </p:sp>
      <p:sp>
        <p:nvSpPr>
          <p:cNvPr id="3" name="Subtitle 2"/>
          <p:cNvSpPr>
            <a:spLocks noGrp="1"/>
          </p:cNvSpPr>
          <p:nvPr>
            <p:ph type="subTitle" idx="1"/>
          </p:nvPr>
        </p:nvSpPr>
        <p:spPr>
          <a:xfrm>
            <a:off x="1432560" y="1850064"/>
            <a:ext cx="7406640" cy="4322136"/>
          </a:xfrm>
        </p:spPr>
        <p:txBody>
          <a:bodyPr>
            <a:normAutofit/>
          </a:bodyPr>
          <a:lstStyle/>
          <a:p>
            <a:r>
              <a:rPr lang="en-US" sz="2400" i="1" dirty="0"/>
              <a:t>Web Design</a:t>
            </a:r>
            <a:r>
              <a:rPr lang="en-US" sz="2400" dirty="0"/>
              <a:t> </a:t>
            </a:r>
            <a:r>
              <a:rPr lang="en-US" sz="2400" dirty="0" err="1"/>
              <a:t>adalah</a:t>
            </a:r>
            <a:r>
              <a:rPr lang="en-US" sz="2400" dirty="0"/>
              <a:t> </a:t>
            </a:r>
            <a:r>
              <a:rPr lang="en-US" sz="2400" dirty="0" err="1"/>
              <a:t>salah</a:t>
            </a:r>
            <a:r>
              <a:rPr lang="en-US" sz="2400" dirty="0"/>
              <a:t> </a:t>
            </a:r>
            <a:r>
              <a:rPr lang="en-US" sz="2400" dirty="0" err="1"/>
              <a:t>satu</a:t>
            </a:r>
            <a:r>
              <a:rPr lang="en-US" sz="2400" dirty="0"/>
              <a:t> </a:t>
            </a:r>
            <a:r>
              <a:rPr lang="en-US" sz="2400" dirty="0" err="1"/>
              <a:t>istilah</a:t>
            </a:r>
            <a:r>
              <a:rPr lang="en-US" sz="2400" dirty="0"/>
              <a:t> </a:t>
            </a:r>
            <a:r>
              <a:rPr lang="en-US" sz="2400" dirty="0" err="1"/>
              <a:t>tentang</a:t>
            </a:r>
            <a:r>
              <a:rPr lang="en-US" sz="2400" dirty="0"/>
              <a:t> </a:t>
            </a:r>
            <a:r>
              <a:rPr lang="en-US" sz="2400" dirty="0" err="1"/>
              <a:t>desain</a:t>
            </a:r>
            <a:r>
              <a:rPr lang="en-US" sz="2400" dirty="0"/>
              <a:t> </a:t>
            </a:r>
            <a:r>
              <a:rPr lang="en-US" sz="2400" dirty="0" err="1"/>
              <a:t>secara</a:t>
            </a:r>
            <a:r>
              <a:rPr lang="en-US" sz="2400" dirty="0"/>
              <a:t> visual yang </a:t>
            </a:r>
            <a:r>
              <a:rPr lang="en-US" sz="2400" dirty="0" err="1"/>
              <a:t>diterapkan</a:t>
            </a:r>
            <a:r>
              <a:rPr lang="en-US" sz="2400" dirty="0"/>
              <a:t> </a:t>
            </a:r>
            <a:r>
              <a:rPr lang="en-US" sz="2400" dirty="0" err="1"/>
              <a:t>kepada</a:t>
            </a:r>
            <a:r>
              <a:rPr lang="en-US" sz="2400" dirty="0"/>
              <a:t> media digital </a:t>
            </a:r>
            <a:r>
              <a:rPr lang="en-US" sz="2400" dirty="0" err="1"/>
              <a:t>yaitu</a:t>
            </a:r>
            <a:r>
              <a:rPr lang="en-US" sz="2400" dirty="0"/>
              <a:t> website.</a:t>
            </a:r>
          </a:p>
          <a:p>
            <a:endParaRPr lang="en-US" sz="2400" dirty="0" smtClean="0"/>
          </a:p>
          <a:p>
            <a:r>
              <a:rPr lang="en-US" sz="2400" dirty="0" smtClean="0"/>
              <a:t>Kami </a:t>
            </a:r>
            <a:r>
              <a:rPr lang="en-US" sz="2400" dirty="0" err="1"/>
              <a:t>meredesign</a:t>
            </a:r>
            <a:r>
              <a:rPr lang="en-US" sz="2400" dirty="0"/>
              <a:t> web </a:t>
            </a:r>
            <a:r>
              <a:rPr lang="en-US" sz="2400" dirty="0" err="1"/>
              <a:t>sedemikian</a:t>
            </a:r>
            <a:r>
              <a:rPr lang="en-US" sz="2400" dirty="0"/>
              <a:t> </a:t>
            </a:r>
            <a:r>
              <a:rPr lang="en-US" sz="2400" dirty="0" err="1"/>
              <a:t>rupa</a:t>
            </a:r>
            <a:r>
              <a:rPr lang="en-US" sz="2400" dirty="0"/>
              <a:t> </a:t>
            </a:r>
            <a:r>
              <a:rPr lang="en-US" sz="2400" dirty="0" err="1"/>
              <a:t>dengan</a:t>
            </a:r>
            <a:r>
              <a:rPr lang="en-US" sz="2400" dirty="0"/>
              <a:t> </a:t>
            </a:r>
            <a:r>
              <a:rPr lang="en-US" sz="2400" dirty="0" err="1"/>
              <a:t>apa</a:t>
            </a:r>
            <a:r>
              <a:rPr lang="en-US" sz="2400" dirty="0"/>
              <a:t> yang </a:t>
            </a:r>
            <a:r>
              <a:rPr lang="en-US" sz="2400" dirty="0" err="1"/>
              <a:t>ada</a:t>
            </a:r>
            <a:r>
              <a:rPr lang="en-US" sz="2400" dirty="0"/>
              <a:t> </a:t>
            </a:r>
            <a:r>
              <a:rPr lang="en-US" sz="2400" dirty="0" err="1"/>
              <a:t>dipikiran</a:t>
            </a:r>
            <a:r>
              <a:rPr lang="en-US" sz="2400" dirty="0"/>
              <a:t> kami </a:t>
            </a:r>
            <a:r>
              <a:rPr lang="en-US" sz="2400" dirty="0" err="1" smtClean="0"/>
              <a:t>bertiga</a:t>
            </a:r>
            <a:r>
              <a:rPr lang="en-US" sz="2400" dirty="0" smtClean="0"/>
              <a:t> </a:t>
            </a:r>
            <a:r>
              <a:rPr lang="en-US" sz="2400" dirty="0" err="1" smtClean="0"/>
              <a:t>untuk</a:t>
            </a:r>
            <a:r>
              <a:rPr lang="en-US" sz="2400" dirty="0" smtClean="0"/>
              <a:t> </a:t>
            </a:r>
            <a:r>
              <a:rPr lang="en-US" sz="2400" dirty="0" err="1" smtClean="0"/>
              <a:t>menarik</a:t>
            </a:r>
            <a:r>
              <a:rPr lang="en-US" sz="2400" dirty="0" smtClean="0"/>
              <a:t> </a:t>
            </a:r>
            <a:r>
              <a:rPr lang="en-US" sz="2400" dirty="0" err="1" smtClean="0"/>
              <a:t>para</a:t>
            </a:r>
            <a:r>
              <a:rPr lang="en-US" sz="2400" dirty="0" smtClean="0"/>
              <a:t> user.</a:t>
            </a:r>
          </a:p>
        </p:txBody>
      </p:sp>
    </p:spTree>
    <p:extLst>
      <p:ext uri="{BB962C8B-B14F-4D97-AF65-F5344CB8AC3E}">
        <p14:creationId xmlns:p14="http://schemas.microsoft.com/office/powerpoint/2010/main" val="139519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295400"/>
            <a:ext cx="3657600" cy="2667000"/>
          </a:xfrm>
        </p:spPr>
        <p:txBody>
          <a:bodyPr/>
          <a:lstStyle/>
          <a:p>
            <a:r>
              <a:rPr lang="en-US" sz="1800" b="0" dirty="0" err="1" smtClean="0"/>
              <a:t>Arti</a:t>
            </a:r>
            <a:r>
              <a:rPr lang="en-US" sz="1800" b="0" dirty="0" smtClean="0"/>
              <a:t> </a:t>
            </a:r>
            <a:r>
              <a:rPr lang="en-US" sz="1800" dirty="0" err="1" smtClean="0"/>
              <a:t>Warna</a:t>
            </a:r>
            <a:r>
              <a:rPr lang="en-US" sz="1800" dirty="0" smtClean="0"/>
              <a:t> </a:t>
            </a:r>
            <a:r>
              <a:rPr lang="en-US" sz="1800" dirty="0" err="1" smtClean="0"/>
              <a:t>Biru</a:t>
            </a:r>
            <a:r>
              <a:rPr lang="en-US" sz="1800" b="0" dirty="0" smtClean="0"/>
              <a:t>….. </a:t>
            </a:r>
            <a:r>
              <a:rPr lang="en-US" sz="1800" dirty="0" err="1" smtClean="0"/>
              <a:t>Warna</a:t>
            </a:r>
            <a:r>
              <a:rPr lang="en-US" sz="1800" dirty="0" smtClean="0"/>
              <a:t> </a:t>
            </a:r>
            <a:r>
              <a:rPr lang="en-US" sz="1800" dirty="0" err="1"/>
              <a:t>B</a:t>
            </a:r>
            <a:r>
              <a:rPr lang="en-US" sz="1800" dirty="0" err="1" smtClean="0"/>
              <a:t>iru</a:t>
            </a:r>
            <a:r>
              <a:rPr lang="en-US" sz="1800" b="0" dirty="0" smtClean="0"/>
              <a:t> </a:t>
            </a:r>
            <a:r>
              <a:rPr lang="en-US" sz="1800" b="0" dirty="0" err="1" smtClean="0"/>
              <a:t>juga</a:t>
            </a:r>
            <a:r>
              <a:rPr lang="en-US" sz="1800" b="0" dirty="0" smtClean="0"/>
              <a:t> </a:t>
            </a:r>
            <a:r>
              <a:rPr lang="en-US" sz="1800" b="0" dirty="0" err="1" smtClean="0"/>
              <a:t>melambangkan</a:t>
            </a:r>
            <a:r>
              <a:rPr lang="en-US" sz="1800" b="0" dirty="0" smtClean="0"/>
              <a:t> </a:t>
            </a:r>
            <a:r>
              <a:rPr lang="en-US" sz="1800" b="0" dirty="0" err="1" smtClean="0"/>
              <a:t>kedalaman</a:t>
            </a:r>
            <a:r>
              <a:rPr lang="en-US" sz="1800" b="0" dirty="0" smtClean="0"/>
              <a:t>, </a:t>
            </a:r>
            <a:r>
              <a:rPr lang="en-US" sz="1800" b="0" dirty="0" err="1" smtClean="0"/>
              <a:t>kedamaian</a:t>
            </a:r>
            <a:r>
              <a:rPr lang="en-US" sz="1800" b="0" dirty="0" smtClean="0"/>
              <a:t>, </a:t>
            </a:r>
            <a:r>
              <a:rPr lang="en-US" sz="1800" b="0" dirty="0" err="1" smtClean="0"/>
              <a:t>kepercayaan</a:t>
            </a:r>
            <a:r>
              <a:rPr lang="en-US" sz="1800" b="0" dirty="0" smtClean="0"/>
              <a:t>, </a:t>
            </a:r>
            <a:r>
              <a:rPr lang="en-US" sz="1800" b="0" dirty="0" err="1" smtClean="0"/>
              <a:t>kesetiaan</a:t>
            </a:r>
            <a:r>
              <a:rPr lang="en-US" sz="1800" b="0" dirty="0" smtClean="0"/>
              <a:t>, </a:t>
            </a:r>
            <a:r>
              <a:rPr lang="en-US" sz="1800" b="0" dirty="0" err="1" smtClean="0"/>
              <a:t>dan</a:t>
            </a:r>
            <a:r>
              <a:rPr lang="en-US" sz="1800" b="0" dirty="0" smtClean="0"/>
              <a:t> </a:t>
            </a:r>
            <a:r>
              <a:rPr lang="en-US" sz="1800" b="0" dirty="0" err="1" smtClean="0"/>
              <a:t>percaya</a:t>
            </a:r>
            <a:r>
              <a:rPr lang="en-US" sz="1800" b="0" dirty="0" smtClean="0"/>
              <a:t> </a:t>
            </a:r>
            <a:r>
              <a:rPr lang="en-US" sz="1800" b="0" dirty="0" err="1" smtClean="0"/>
              <a:t>diri</a:t>
            </a:r>
            <a:r>
              <a:rPr lang="en-US" sz="1800" b="0" dirty="0" smtClean="0"/>
              <a:t>. </a:t>
            </a:r>
            <a:r>
              <a:rPr lang="en-US" sz="1800" b="0" dirty="0" err="1" smtClean="0"/>
              <a:t>Biru</a:t>
            </a:r>
            <a:r>
              <a:rPr lang="en-US" sz="1800" b="0" dirty="0" smtClean="0"/>
              <a:t> </a:t>
            </a:r>
            <a:r>
              <a:rPr lang="en-US" sz="1800" b="0" dirty="0" err="1" smtClean="0"/>
              <a:t>berarti</a:t>
            </a:r>
            <a:r>
              <a:rPr lang="en-US" sz="1800" b="0" dirty="0" smtClean="0"/>
              <a:t> </a:t>
            </a:r>
            <a:r>
              <a:rPr lang="en-US" sz="1800" b="0" dirty="0" err="1" smtClean="0"/>
              <a:t>dapat</a:t>
            </a:r>
            <a:r>
              <a:rPr lang="en-US" sz="1800" b="0" dirty="0" smtClean="0"/>
              <a:t> </a:t>
            </a:r>
            <a:r>
              <a:rPr lang="en-US" sz="1800" b="0" dirty="0" err="1" smtClean="0"/>
              <a:t>dipercaya</a:t>
            </a:r>
            <a:r>
              <a:rPr lang="en-US" sz="1800" b="0" dirty="0" smtClean="0"/>
              <a:t> </a:t>
            </a:r>
            <a:r>
              <a:rPr lang="en-US" sz="1800" b="0" dirty="0" err="1" smtClean="0"/>
              <a:t>dan</a:t>
            </a:r>
            <a:r>
              <a:rPr lang="en-US" sz="1800" b="0" dirty="0" smtClean="0"/>
              <a:t> </a:t>
            </a:r>
            <a:r>
              <a:rPr lang="en-US" sz="1800" b="0" dirty="0" err="1" smtClean="0"/>
              <a:t>bertanggung</a:t>
            </a:r>
            <a:r>
              <a:rPr lang="en-US" sz="1800" b="0" dirty="0" smtClean="0"/>
              <a:t> </a:t>
            </a:r>
            <a:r>
              <a:rPr lang="en-US" sz="1800" b="0" dirty="0" err="1" smtClean="0"/>
              <a:t>jawab</a:t>
            </a:r>
            <a:r>
              <a:rPr lang="en-US" sz="1800" b="0" dirty="0" smtClean="0"/>
              <a:t>. </a:t>
            </a:r>
            <a:r>
              <a:rPr lang="en-US" sz="1800" b="0" dirty="0" err="1" smtClean="0"/>
              <a:t>Warna</a:t>
            </a:r>
            <a:r>
              <a:rPr lang="en-US" sz="1800" b="0" dirty="0" smtClean="0"/>
              <a:t> </a:t>
            </a:r>
            <a:r>
              <a:rPr lang="en-US" sz="1800" b="0" dirty="0" err="1" smtClean="0"/>
              <a:t>Biru</a:t>
            </a:r>
            <a:r>
              <a:rPr lang="en-US" sz="1800" b="0" dirty="0" smtClean="0"/>
              <a:t> </a:t>
            </a:r>
            <a:r>
              <a:rPr lang="en-US" sz="1800" b="0" dirty="0" err="1" smtClean="0"/>
              <a:t>memiliki</a:t>
            </a:r>
            <a:r>
              <a:rPr lang="en-US" sz="1800" b="0" dirty="0" smtClean="0"/>
              <a:t> </a:t>
            </a:r>
            <a:r>
              <a:rPr lang="en-US" sz="1800" b="0" dirty="0" err="1" smtClean="0"/>
              <a:t>efek</a:t>
            </a:r>
            <a:r>
              <a:rPr lang="en-US" sz="1800" b="0" dirty="0" smtClean="0"/>
              <a:t> </a:t>
            </a:r>
            <a:r>
              <a:rPr lang="en-US" sz="1800" b="0" dirty="0" err="1" smtClean="0"/>
              <a:t>positif</a:t>
            </a:r>
            <a:r>
              <a:rPr lang="en-US" sz="1800" b="0" dirty="0" smtClean="0"/>
              <a:t> </a:t>
            </a:r>
            <a:r>
              <a:rPr lang="en-US" sz="1800" b="0" dirty="0" err="1" smtClean="0"/>
              <a:t>bagi</a:t>
            </a:r>
            <a:r>
              <a:rPr lang="en-US" sz="1800" b="0" dirty="0" smtClean="0"/>
              <a:t> </a:t>
            </a:r>
            <a:r>
              <a:rPr lang="en-US" sz="1800" b="0" dirty="0" err="1" smtClean="0"/>
              <a:t>tubuh</a:t>
            </a:r>
            <a:r>
              <a:rPr lang="en-US" sz="1800" b="0" dirty="0" smtClean="0"/>
              <a:t> </a:t>
            </a:r>
            <a:r>
              <a:rPr lang="en-US" sz="1800" b="0" dirty="0" err="1" smtClean="0"/>
              <a:t>dan</a:t>
            </a:r>
            <a:r>
              <a:rPr lang="en-US" sz="1800" b="0" dirty="0" smtClean="0"/>
              <a:t> </a:t>
            </a:r>
            <a:r>
              <a:rPr lang="en-US" sz="1800" b="0" dirty="0" err="1" smtClean="0"/>
              <a:t>pikiran</a:t>
            </a:r>
            <a:r>
              <a:rPr lang="en-US" b="0" dirty="0"/>
              <a:t>.</a:t>
            </a:r>
          </a:p>
        </p:txBody>
      </p:sp>
      <p:sp>
        <p:nvSpPr>
          <p:cNvPr id="4" name="Text Placeholder 3"/>
          <p:cNvSpPr>
            <a:spLocks noGrp="1"/>
          </p:cNvSpPr>
          <p:nvPr>
            <p:ph type="body" sz="half" idx="2"/>
          </p:nvPr>
        </p:nvSpPr>
        <p:spPr>
          <a:xfrm>
            <a:off x="5410200" y="228600"/>
            <a:ext cx="3505200" cy="762000"/>
          </a:xfrm>
        </p:spPr>
        <p:txBody>
          <a:bodyPr>
            <a:normAutofit/>
          </a:bodyPr>
          <a:lstStyle/>
          <a:p>
            <a:r>
              <a:rPr lang="en-US" sz="2800" b="1" dirty="0" smtClean="0"/>
              <a:t>FILOSOFI WARNA</a:t>
            </a:r>
            <a:endParaRPr lang="en-US" sz="2800" b="1" dirty="0"/>
          </a:p>
        </p:txBody>
      </p:sp>
      <p:pic>
        <p:nvPicPr>
          <p:cNvPr id="2050" name="Picture 2" descr="B:\desai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508000"/>
            <a:ext cx="3913188"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2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4343400"/>
            <a:ext cx="3352800" cy="1981200"/>
          </a:xfrm>
        </p:spPr>
        <p:txBody>
          <a:bodyPr/>
          <a:lstStyle/>
          <a:p>
            <a:r>
              <a:rPr lang="en-US" sz="1800" b="0" dirty="0" err="1" smtClean="0"/>
              <a:t>Makna</a:t>
            </a:r>
            <a:r>
              <a:rPr lang="en-US" sz="1800" b="0" dirty="0" smtClean="0"/>
              <a:t> Font </a:t>
            </a:r>
            <a:r>
              <a:rPr lang="en-US" sz="1800" dirty="0" smtClean="0"/>
              <a:t>Sans </a:t>
            </a:r>
            <a:r>
              <a:rPr lang="en-US" sz="1800" dirty="0" err="1" smtClean="0"/>
              <a:t>Sesirif</a:t>
            </a:r>
            <a:r>
              <a:rPr lang="en-US" sz="1800" dirty="0" smtClean="0"/>
              <a:t> </a:t>
            </a:r>
            <a:r>
              <a:rPr lang="en-US" sz="1800" b="0" dirty="0" err="1" smtClean="0"/>
              <a:t>adalah</a:t>
            </a:r>
            <a:r>
              <a:rPr lang="en-US" sz="1800" b="0" dirty="0" smtClean="0"/>
              <a:t> </a:t>
            </a:r>
            <a:r>
              <a:rPr lang="en-US" sz="1800" b="0" dirty="0" err="1" smtClean="0"/>
              <a:t>jenis</a:t>
            </a:r>
            <a:r>
              <a:rPr lang="en-US" sz="1800" b="0" dirty="0" smtClean="0"/>
              <a:t> </a:t>
            </a:r>
            <a:r>
              <a:rPr lang="en-US" sz="1800" b="0" dirty="0" err="1" smtClean="0"/>
              <a:t>huruf</a:t>
            </a:r>
            <a:r>
              <a:rPr lang="en-US" sz="1800" b="0" dirty="0" smtClean="0"/>
              <a:t> yang </a:t>
            </a:r>
            <a:r>
              <a:rPr lang="en-US" sz="1800" b="0" dirty="0" err="1" smtClean="0"/>
              <a:t>tidak</a:t>
            </a:r>
            <a:r>
              <a:rPr lang="en-US" sz="1800" b="0" dirty="0" smtClean="0"/>
              <a:t> </a:t>
            </a:r>
            <a:r>
              <a:rPr lang="en-US" sz="1800" b="0" dirty="0" err="1" smtClean="0"/>
              <a:t>mempunyai</a:t>
            </a:r>
            <a:r>
              <a:rPr lang="en-US" sz="1800" b="0" dirty="0" smtClean="0"/>
              <a:t> </a:t>
            </a:r>
            <a:r>
              <a:rPr lang="en-US" sz="1800" b="0" dirty="0" err="1" smtClean="0"/>
              <a:t>garis-garis</a:t>
            </a:r>
            <a:r>
              <a:rPr lang="en-US" sz="1800" b="0" dirty="0" smtClean="0"/>
              <a:t> </a:t>
            </a:r>
            <a:r>
              <a:rPr lang="en-US" sz="1800" b="0" dirty="0" err="1" smtClean="0"/>
              <a:t>kecil</a:t>
            </a:r>
            <a:r>
              <a:rPr lang="en-US" sz="1800" b="0" dirty="0" smtClean="0"/>
              <a:t> </a:t>
            </a:r>
            <a:r>
              <a:rPr lang="en-US" sz="1800" b="0" dirty="0" err="1" smtClean="0"/>
              <a:t>dan</a:t>
            </a:r>
            <a:r>
              <a:rPr lang="en-US" sz="1800" b="0" dirty="0" smtClean="0"/>
              <a:t> </a:t>
            </a:r>
            <a:r>
              <a:rPr lang="en-US" sz="1800" b="0" dirty="0" err="1" smtClean="0"/>
              <a:t>sifatnya</a:t>
            </a:r>
            <a:r>
              <a:rPr lang="en-US" sz="1800" b="0" dirty="0" smtClean="0"/>
              <a:t> solid. </a:t>
            </a:r>
            <a:r>
              <a:rPr lang="en-US" sz="1800" b="0" dirty="0" err="1" smtClean="0"/>
              <a:t>Mengapa</a:t>
            </a:r>
            <a:r>
              <a:rPr lang="en-US" sz="1800" b="0" dirty="0" smtClean="0"/>
              <a:t> </a:t>
            </a:r>
            <a:r>
              <a:rPr lang="en-US" sz="1800" b="0" dirty="0" err="1" smtClean="0"/>
              <a:t>jenis</a:t>
            </a:r>
            <a:r>
              <a:rPr lang="en-US" sz="1800" b="0" dirty="0" smtClean="0"/>
              <a:t> </a:t>
            </a:r>
            <a:r>
              <a:rPr lang="en-US" sz="1800" b="0" dirty="0" err="1" smtClean="0"/>
              <a:t>huruf</a:t>
            </a:r>
            <a:r>
              <a:rPr lang="en-US" sz="1800" b="0" dirty="0" smtClean="0"/>
              <a:t> sans-serif </a:t>
            </a:r>
            <a:r>
              <a:rPr lang="en-US" sz="1800" b="0" dirty="0" err="1" smtClean="0"/>
              <a:t>ini</a:t>
            </a:r>
            <a:r>
              <a:rPr lang="en-US" sz="1800" b="0" dirty="0" smtClean="0"/>
              <a:t> </a:t>
            </a:r>
            <a:r>
              <a:rPr lang="en-US" sz="1800" b="0" dirty="0" err="1" smtClean="0"/>
              <a:t>tidak</a:t>
            </a:r>
            <a:r>
              <a:rPr lang="en-US" sz="1800" b="0" dirty="0" smtClean="0"/>
              <a:t> </a:t>
            </a:r>
            <a:r>
              <a:rPr lang="en-US" sz="1800" b="0" dirty="0" err="1" smtClean="0"/>
              <a:t>mempunyai</a:t>
            </a:r>
            <a:r>
              <a:rPr lang="en-US" sz="1800" b="0" dirty="0" smtClean="0"/>
              <a:t> </a:t>
            </a:r>
            <a:r>
              <a:rPr lang="en-US" sz="1800" b="0" dirty="0" err="1" smtClean="0"/>
              <a:t>garis-garis</a:t>
            </a:r>
            <a:r>
              <a:rPr lang="en-US" sz="1800" b="0" dirty="0" smtClean="0"/>
              <a:t> </a:t>
            </a:r>
            <a:r>
              <a:rPr lang="en-US" sz="1800" b="0" dirty="0" err="1" smtClean="0"/>
              <a:t>kecil</a:t>
            </a:r>
            <a:r>
              <a:rPr lang="en-US" sz="1800" b="0" dirty="0" smtClean="0"/>
              <a:t>, </a:t>
            </a:r>
            <a:r>
              <a:rPr lang="en-US" sz="1800" b="0" dirty="0" err="1" smtClean="0"/>
              <a:t>dikarenakan</a:t>
            </a:r>
            <a:r>
              <a:rPr lang="en-US" sz="1800" b="0" dirty="0" smtClean="0"/>
              <a:t> </a:t>
            </a:r>
            <a:r>
              <a:rPr lang="en-US" sz="1800" b="0" dirty="0" err="1" smtClean="0"/>
              <a:t>jenis</a:t>
            </a:r>
            <a:r>
              <a:rPr lang="en-US" sz="1800" b="0" dirty="0" smtClean="0"/>
              <a:t> </a:t>
            </a:r>
            <a:r>
              <a:rPr lang="en-US" sz="1800" b="0" dirty="0" err="1" smtClean="0"/>
              <a:t>huruf</a:t>
            </a:r>
            <a:r>
              <a:rPr lang="en-US" sz="1800" b="0" dirty="0" smtClean="0"/>
              <a:t> </a:t>
            </a:r>
            <a:r>
              <a:rPr lang="en-US" sz="1800" b="0" dirty="0" err="1" smtClean="0"/>
              <a:t>seperti</a:t>
            </a:r>
            <a:r>
              <a:rPr lang="en-US" sz="1800" b="0" dirty="0" smtClean="0"/>
              <a:t> </a:t>
            </a:r>
            <a:r>
              <a:rPr lang="en-US" sz="1800" b="0" dirty="0" err="1" smtClean="0"/>
              <a:t>ini</a:t>
            </a:r>
            <a:r>
              <a:rPr lang="en-US" sz="1800" b="0" dirty="0" smtClean="0"/>
              <a:t> </a:t>
            </a:r>
            <a:r>
              <a:rPr lang="en-US" sz="1800" b="0" dirty="0" err="1" smtClean="0"/>
              <a:t>lebih</a:t>
            </a:r>
            <a:r>
              <a:rPr lang="en-US" sz="1800" b="0" dirty="0" smtClean="0"/>
              <a:t> </a:t>
            </a:r>
            <a:r>
              <a:rPr lang="en-US" sz="1800" b="0" dirty="0" err="1" smtClean="0"/>
              <a:t>tegas</a:t>
            </a:r>
            <a:r>
              <a:rPr lang="en-US" sz="1800" b="0" dirty="0" smtClean="0"/>
              <a:t>, </a:t>
            </a:r>
            <a:r>
              <a:rPr lang="en-US" sz="1800" b="0" dirty="0" err="1" smtClean="0"/>
              <a:t>bersifar</a:t>
            </a:r>
            <a:r>
              <a:rPr lang="en-US" sz="1800" b="0" dirty="0" smtClean="0"/>
              <a:t> </a:t>
            </a:r>
            <a:r>
              <a:rPr lang="en-US" sz="1800" b="0" dirty="0" err="1" smtClean="0"/>
              <a:t>funsional</a:t>
            </a:r>
            <a:r>
              <a:rPr lang="en-US" sz="1800" b="0" dirty="0" smtClean="0"/>
              <a:t> </a:t>
            </a:r>
            <a:r>
              <a:rPr lang="en-US" sz="1800" b="0" dirty="0" err="1" smtClean="0"/>
              <a:t>dan</a:t>
            </a:r>
            <a:r>
              <a:rPr lang="en-US" sz="1800" b="0" dirty="0" smtClean="0"/>
              <a:t> </a:t>
            </a:r>
            <a:r>
              <a:rPr lang="en-US" sz="1800" b="0" dirty="0" err="1" smtClean="0"/>
              <a:t>lebih</a:t>
            </a:r>
            <a:r>
              <a:rPr lang="en-US" sz="1800" b="0" dirty="0" smtClean="0"/>
              <a:t> modern.</a:t>
            </a:r>
            <a:br>
              <a:rPr lang="en-US" sz="1800" b="0" dirty="0" smtClean="0"/>
            </a:br>
            <a:r>
              <a:rPr lang="en-US" sz="1800" b="0" dirty="0"/>
              <a:t/>
            </a:r>
            <a:br>
              <a:rPr lang="en-US" sz="1800" b="0" dirty="0"/>
            </a:br>
            <a:r>
              <a:rPr lang="en-US" sz="1800" b="0" dirty="0" err="1" smtClean="0"/>
              <a:t>Makna</a:t>
            </a:r>
            <a:r>
              <a:rPr lang="en-US" sz="1800" b="0" dirty="0" smtClean="0"/>
              <a:t> Font</a:t>
            </a:r>
            <a:r>
              <a:rPr lang="en-US" sz="1800" dirty="0" smtClean="0"/>
              <a:t> Serif </a:t>
            </a:r>
            <a:r>
              <a:rPr lang="en-US" sz="1800" b="0" dirty="0" err="1" smtClean="0"/>
              <a:t>adalah</a:t>
            </a:r>
            <a:r>
              <a:rPr lang="en-US" sz="1800" b="0" dirty="0" smtClean="0"/>
              <a:t> </a:t>
            </a:r>
            <a:r>
              <a:rPr lang="en-US" sz="1800" b="0" dirty="0" err="1" smtClean="0"/>
              <a:t>sebuah</a:t>
            </a:r>
            <a:r>
              <a:rPr lang="en-US" sz="1800" b="0" dirty="0" smtClean="0"/>
              <a:t> </a:t>
            </a:r>
            <a:r>
              <a:rPr lang="en-US" sz="1800" b="0" dirty="0" err="1" smtClean="0"/>
              <a:t>huruf</a:t>
            </a:r>
            <a:r>
              <a:rPr lang="en-US" sz="1800" b="0" dirty="0" smtClean="0"/>
              <a:t> yang </a:t>
            </a:r>
            <a:r>
              <a:rPr lang="en-US" sz="1800" b="0" dirty="0" err="1" smtClean="0"/>
              <a:t>mempunyai</a:t>
            </a:r>
            <a:r>
              <a:rPr lang="en-US" sz="1800" b="0" dirty="0" smtClean="0"/>
              <a:t> </a:t>
            </a:r>
            <a:r>
              <a:rPr lang="en-US" sz="1800" b="0" dirty="0" err="1" smtClean="0"/>
              <a:t>garis-garis</a:t>
            </a:r>
            <a:r>
              <a:rPr lang="en-US" sz="1800" b="0" dirty="0" smtClean="0"/>
              <a:t> </a:t>
            </a:r>
            <a:r>
              <a:rPr lang="en-US" sz="1800" b="0" dirty="0" err="1" smtClean="0"/>
              <a:t>kecil</a:t>
            </a:r>
            <a:r>
              <a:rPr lang="en-US" sz="1800" b="0" dirty="0" smtClean="0"/>
              <a:t> yang </a:t>
            </a:r>
            <a:r>
              <a:rPr lang="en-US" sz="1800" b="0" dirty="0" err="1" smtClean="0"/>
              <a:t>berbentuk</a:t>
            </a:r>
            <a:r>
              <a:rPr lang="en-US" sz="1800" b="0" dirty="0" smtClean="0"/>
              <a:t> </a:t>
            </a:r>
            <a:r>
              <a:rPr lang="en-US" sz="1800" b="0" dirty="0" err="1" smtClean="0"/>
              <a:t>berdiri</a:t>
            </a:r>
            <a:r>
              <a:rPr lang="en-US" sz="1800" b="0" dirty="0" smtClean="0"/>
              <a:t> </a:t>
            </a:r>
            <a:r>
              <a:rPr lang="en-US" sz="1800" b="0" dirty="0" err="1" smtClean="0"/>
              <a:t>tegak</a:t>
            </a:r>
            <a:r>
              <a:rPr lang="en-US" sz="1800" b="0" dirty="0" smtClean="0"/>
              <a:t> </a:t>
            </a:r>
            <a:r>
              <a:rPr lang="en-US" sz="1800" b="0" dirty="0" err="1" smtClean="0"/>
              <a:t>atau</a:t>
            </a:r>
            <a:r>
              <a:rPr lang="en-US" sz="1800" b="0" dirty="0" smtClean="0"/>
              <a:t> horizontal </a:t>
            </a:r>
            <a:r>
              <a:rPr lang="en-US" sz="1800" b="0" dirty="0" err="1" smtClean="0"/>
              <a:t>pada</a:t>
            </a:r>
            <a:r>
              <a:rPr lang="en-US" sz="1800" b="0" dirty="0" smtClean="0"/>
              <a:t> </a:t>
            </a:r>
            <a:r>
              <a:rPr lang="en-US" sz="1800" b="0" dirty="0" err="1" smtClean="0"/>
              <a:t>badan</a:t>
            </a:r>
            <a:r>
              <a:rPr lang="en-US" sz="1800" b="0" dirty="0" smtClean="0"/>
              <a:t> </a:t>
            </a:r>
            <a:r>
              <a:rPr lang="en-US" sz="1800" b="0" dirty="0" err="1" smtClean="0"/>
              <a:t>huruf</a:t>
            </a:r>
            <a:r>
              <a:rPr lang="en-US" sz="1800" b="0" dirty="0" smtClean="0"/>
              <a:t> yang </a:t>
            </a:r>
            <a:r>
              <a:rPr lang="en-US" sz="1800" b="0" dirty="0" err="1" smtClean="0"/>
              <a:t>kita</a:t>
            </a:r>
            <a:r>
              <a:rPr lang="en-US" sz="1800" b="0" dirty="0" smtClean="0"/>
              <a:t> </a:t>
            </a:r>
            <a:r>
              <a:rPr lang="en-US" sz="1800" b="0" dirty="0" err="1" smtClean="0"/>
              <a:t>gunakan</a:t>
            </a:r>
            <a:r>
              <a:rPr lang="en-US" sz="1800" b="0" dirty="0" smtClean="0"/>
              <a:t>. Counterstroke </a:t>
            </a:r>
            <a:r>
              <a:rPr lang="en-US" sz="1800" b="0" dirty="0" err="1" smtClean="0"/>
              <a:t>ini</a:t>
            </a:r>
            <a:r>
              <a:rPr lang="en-US" sz="1800" b="0" dirty="0" smtClean="0"/>
              <a:t> yang </a:t>
            </a:r>
            <a:r>
              <a:rPr lang="en-US" sz="1800" b="0" dirty="0" err="1" smtClean="0"/>
              <a:t>membuat</a:t>
            </a:r>
            <a:r>
              <a:rPr lang="en-US" sz="1800" b="0" dirty="0" smtClean="0"/>
              <a:t> </a:t>
            </a:r>
            <a:r>
              <a:rPr lang="en-US" sz="1800" b="0" dirty="0" err="1" smtClean="0"/>
              <a:t>jenis</a:t>
            </a:r>
            <a:r>
              <a:rPr lang="en-US" sz="1800" b="0" dirty="0" smtClean="0"/>
              <a:t> </a:t>
            </a:r>
            <a:r>
              <a:rPr lang="en-US" sz="1800" b="0" dirty="0" err="1" smtClean="0"/>
              <a:t>huruf</a:t>
            </a:r>
            <a:r>
              <a:rPr lang="en-US" sz="1800" b="0" dirty="0" smtClean="0"/>
              <a:t> serif </a:t>
            </a:r>
            <a:r>
              <a:rPr lang="en-US" sz="1800" b="0" dirty="0" err="1" smtClean="0"/>
              <a:t>lebih</a:t>
            </a:r>
            <a:r>
              <a:rPr lang="en-US" sz="1800" b="0" dirty="0" smtClean="0"/>
              <a:t> </a:t>
            </a:r>
            <a:r>
              <a:rPr lang="en-US" sz="1800" b="0" dirty="0" err="1" smtClean="0"/>
              <a:t>mudah</a:t>
            </a:r>
            <a:r>
              <a:rPr lang="en-US" sz="1800" b="0" dirty="0" smtClean="0"/>
              <a:t> </a:t>
            </a:r>
            <a:r>
              <a:rPr lang="en-US" sz="1800" b="0" dirty="0" err="1" smtClean="0"/>
              <a:t>dibaca</a:t>
            </a:r>
            <a:r>
              <a:rPr lang="en-US" sz="1800" b="0" dirty="0" smtClean="0"/>
              <a:t> </a:t>
            </a:r>
            <a:r>
              <a:rPr lang="en-US" sz="1800" b="0" dirty="0" err="1" smtClean="0"/>
              <a:t>karena</a:t>
            </a:r>
            <a:r>
              <a:rPr lang="en-US" sz="1800" b="0" dirty="0" smtClean="0"/>
              <a:t> </a:t>
            </a:r>
            <a:r>
              <a:rPr lang="en-US" sz="1800" b="0" dirty="0" err="1" smtClean="0"/>
              <a:t>garis</a:t>
            </a:r>
            <a:r>
              <a:rPr lang="en-US" sz="1800" b="0" dirty="0" smtClean="0"/>
              <a:t> </a:t>
            </a:r>
            <a:r>
              <a:rPr lang="en-US" sz="1800" b="0" dirty="0" err="1" smtClean="0"/>
              <a:t>tersebut</a:t>
            </a:r>
            <a:r>
              <a:rPr lang="en-US" sz="1800" b="0" dirty="0" smtClean="0"/>
              <a:t> </a:t>
            </a:r>
            <a:r>
              <a:rPr lang="en-US" sz="1800" b="0" dirty="0" err="1" smtClean="0"/>
              <a:t>membantu</a:t>
            </a:r>
            <a:r>
              <a:rPr lang="en-US" sz="1800" b="0" dirty="0" smtClean="0"/>
              <a:t> </a:t>
            </a:r>
            <a:r>
              <a:rPr lang="en-US" sz="1800" b="0" dirty="0" err="1" smtClean="0"/>
              <a:t>mata</a:t>
            </a:r>
            <a:r>
              <a:rPr lang="en-US" sz="1800" b="0" dirty="0" smtClean="0"/>
              <a:t> </a:t>
            </a:r>
            <a:r>
              <a:rPr lang="en-US" sz="1800" b="0" dirty="0" err="1" smtClean="0"/>
              <a:t>kita</a:t>
            </a:r>
            <a:r>
              <a:rPr lang="en-US" sz="1800" b="0" dirty="0" smtClean="0"/>
              <a:t> yang </a:t>
            </a:r>
            <a:r>
              <a:rPr lang="en-US" sz="1800" b="0" dirty="0" err="1" smtClean="0"/>
              <a:t>sedang</a:t>
            </a:r>
            <a:r>
              <a:rPr lang="en-US" sz="1800" b="0" dirty="0" smtClean="0"/>
              <a:t> </a:t>
            </a:r>
            <a:r>
              <a:rPr lang="en-US" sz="1800" b="0" dirty="0" err="1" smtClean="0"/>
              <a:t>membaca</a:t>
            </a:r>
            <a:r>
              <a:rPr lang="en-US" sz="1800" b="0" dirty="0" smtClean="0"/>
              <a:t> </a:t>
            </a:r>
            <a:r>
              <a:rPr lang="en-US" sz="1800" b="0" dirty="0" err="1" smtClean="0"/>
              <a:t>melalui</a:t>
            </a:r>
            <a:r>
              <a:rPr lang="en-US" sz="1800" b="0" dirty="0" smtClean="0"/>
              <a:t> </a:t>
            </a:r>
            <a:r>
              <a:rPr lang="en-US" sz="1800" b="0" dirty="0" err="1" smtClean="0"/>
              <a:t>suatu</a:t>
            </a:r>
            <a:r>
              <a:rPr lang="en-US" sz="1800" b="0" dirty="0" smtClean="0"/>
              <a:t> </a:t>
            </a:r>
            <a:r>
              <a:rPr lang="en-US" sz="1800" b="0" dirty="0" err="1" smtClean="0"/>
              <a:t>garis</a:t>
            </a:r>
            <a:r>
              <a:rPr lang="en-US" sz="1800" b="0" dirty="0" smtClean="0"/>
              <a:t> </a:t>
            </a:r>
            <a:r>
              <a:rPr lang="en-US" sz="1800" b="0" dirty="0" err="1" smtClean="0"/>
              <a:t>teks</a:t>
            </a:r>
            <a:r>
              <a:rPr lang="en-US" sz="1800" b="0" dirty="0" smtClean="0"/>
              <a:t>.</a:t>
            </a:r>
            <a:endParaRPr lang="en-US" sz="1800" b="0" dirty="0"/>
          </a:p>
        </p:txBody>
      </p:sp>
      <p:sp>
        <p:nvSpPr>
          <p:cNvPr id="4" name="Text Placeholder 3"/>
          <p:cNvSpPr>
            <a:spLocks noGrp="1"/>
          </p:cNvSpPr>
          <p:nvPr>
            <p:ph type="body" sz="half" idx="2"/>
          </p:nvPr>
        </p:nvSpPr>
        <p:spPr>
          <a:xfrm>
            <a:off x="5334000" y="457200"/>
            <a:ext cx="3674806" cy="762000"/>
          </a:xfrm>
        </p:spPr>
        <p:txBody>
          <a:bodyPr>
            <a:normAutofit/>
          </a:bodyPr>
          <a:lstStyle/>
          <a:p>
            <a:r>
              <a:rPr lang="en-US" sz="3200" b="1" dirty="0" smtClean="0"/>
              <a:t>FILOSOFI FONT</a:t>
            </a:r>
            <a:endParaRPr lang="en-US" sz="3200" b="1" dirty="0"/>
          </a:p>
        </p:txBody>
      </p:sp>
      <p:pic>
        <p:nvPicPr>
          <p:cNvPr id="3074" name="Picture 2" descr="B:\desai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732503"/>
            <a:ext cx="3910012" cy="515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6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3048000"/>
            <a:ext cx="3429000" cy="2860675"/>
          </a:xfrm>
        </p:spPr>
        <p:txBody>
          <a:bodyPr/>
          <a:lstStyle/>
          <a:p>
            <a:r>
              <a:rPr lang="en-US" b="0" dirty="0" err="1" smtClean="0"/>
              <a:t>Kotak</a:t>
            </a:r>
            <a:r>
              <a:rPr lang="en-US" b="0" dirty="0" smtClean="0"/>
              <a:t> </a:t>
            </a:r>
            <a:r>
              <a:rPr lang="en-US" b="0" dirty="0" err="1" smtClean="0"/>
              <a:t>memiliki</a:t>
            </a:r>
            <a:r>
              <a:rPr lang="en-US" b="0" dirty="0" smtClean="0"/>
              <a:t> </a:t>
            </a:r>
            <a:r>
              <a:rPr lang="en-US" b="0" dirty="0" err="1" smtClean="0"/>
              <a:t>garis</a:t>
            </a:r>
            <a:r>
              <a:rPr lang="en-US" b="0" dirty="0" smtClean="0"/>
              <a:t> yang </a:t>
            </a:r>
            <a:r>
              <a:rPr lang="en-US" b="0" dirty="0" err="1" smtClean="0"/>
              <a:t>kaku</a:t>
            </a:r>
            <a:r>
              <a:rPr lang="en-US" b="0" dirty="0" smtClean="0"/>
              <a:t> </a:t>
            </a:r>
            <a:r>
              <a:rPr lang="en-US" b="0" dirty="0" err="1" smtClean="0"/>
              <a:t>dan</a:t>
            </a:r>
            <a:r>
              <a:rPr lang="en-US" b="0" dirty="0" smtClean="0"/>
              <a:t> </a:t>
            </a:r>
            <a:r>
              <a:rPr lang="en-US" b="0" dirty="0" err="1" smtClean="0"/>
              <a:t>tegas</a:t>
            </a:r>
            <a:r>
              <a:rPr lang="en-US" b="0" dirty="0" smtClean="0"/>
              <a:t> </a:t>
            </a:r>
            <a:r>
              <a:rPr lang="en-US" b="0" dirty="0" err="1" smtClean="0"/>
              <a:t>mengesankan</a:t>
            </a:r>
            <a:r>
              <a:rPr lang="en-US" b="0" dirty="0" smtClean="0"/>
              <a:t> </a:t>
            </a:r>
            <a:r>
              <a:rPr lang="en-US" b="0" dirty="0" err="1" smtClean="0"/>
              <a:t>rasionalitas</a:t>
            </a:r>
            <a:r>
              <a:rPr lang="en-US" b="0" dirty="0" smtClean="0"/>
              <a:t>. </a:t>
            </a:r>
            <a:r>
              <a:rPr lang="en-US" b="0" dirty="0" err="1" smtClean="0"/>
              <a:t>Kotak</a:t>
            </a:r>
            <a:r>
              <a:rPr lang="en-US" b="0" dirty="0" smtClean="0"/>
              <a:t> </a:t>
            </a:r>
            <a:r>
              <a:rPr lang="en-US" b="0" dirty="0" err="1" smtClean="0"/>
              <a:t>juga</a:t>
            </a:r>
            <a:r>
              <a:rPr lang="en-US" b="0" dirty="0" smtClean="0"/>
              <a:t> </a:t>
            </a:r>
            <a:r>
              <a:rPr lang="en-US" b="0" dirty="0" err="1" smtClean="0"/>
              <a:t>memilki</a:t>
            </a:r>
            <a:r>
              <a:rPr lang="en-US" b="0" dirty="0" smtClean="0"/>
              <a:t> </a:t>
            </a:r>
            <a:r>
              <a:rPr lang="en-US" b="0" dirty="0" err="1" smtClean="0"/>
              <a:t>kesan</a:t>
            </a:r>
            <a:r>
              <a:rPr lang="en-US" b="0" dirty="0" smtClean="0"/>
              <a:t> </a:t>
            </a:r>
            <a:r>
              <a:rPr lang="en-US" b="0" dirty="0" err="1" smtClean="0"/>
              <a:t>kejujuran</a:t>
            </a:r>
            <a:r>
              <a:rPr lang="en-US" b="0" dirty="0" smtClean="0"/>
              <a:t> </a:t>
            </a:r>
            <a:r>
              <a:rPr lang="en-US" b="0" dirty="0" err="1" smtClean="0"/>
              <a:t>dan</a:t>
            </a:r>
            <a:r>
              <a:rPr lang="en-US" b="0" dirty="0" smtClean="0"/>
              <a:t> </a:t>
            </a:r>
            <a:r>
              <a:rPr lang="en-US" b="0" dirty="0" err="1" smtClean="0"/>
              <a:t>kestabilan</a:t>
            </a:r>
            <a:r>
              <a:rPr lang="en-US" b="0" dirty="0" smtClean="0"/>
              <a:t>. Dari </a:t>
            </a:r>
            <a:r>
              <a:rPr lang="en-US" b="0" dirty="0" err="1" smtClean="0"/>
              <a:t>segi</a:t>
            </a:r>
            <a:r>
              <a:rPr lang="en-US" b="0" dirty="0" smtClean="0"/>
              <a:t> </a:t>
            </a:r>
            <a:r>
              <a:rPr lang="en-US" b="0" dirty="0" err="1" smtClean="0"/>
              <a:t>psikologi</a:t>
            </a:r>
            <a:r>
              <a:rPr lang="en-US" b="0" dirty="0" smtClean="0"/>
              <a:t> </a:t>
            </a:r>
            <a:r>
              <a:rPr lang="en-US" b="0" dirty="0" err="1" smtClean="0"/>
              <a:t>bentuk</a:t>
            </a:r>
            <a:r>
              <a:rPr lang="en-US" b="0" dirty="0" smtClean="0"/>
              <a:t> </a:t>
            </a:r>
            <a:r>
              <a:rPr lang="en-US" b="0" dirty="0" err="1" smtClean="0"/>
              <a:t>kotak</a:t>
            </a:r>
            <a:r>
              <a:rPr lang="en-US" b="0" dirty="0" smtClean="0"/>
              <a:t> </a:t>
            </a:r>
            <a:r>
              <a:rPr lang="en-US" b="0" dirty="0" err="1" smtClean="0"/>
              <a:t>memiliki</a:t>
            </a:r>
            <a:r>
              <a:rPr lang="en-US" b="0" dirty="0" smtClean="0"/>
              <a:t> </a:t>
            </a:r>
            <a:r>
              <a:rPr lang="en-US" b="0" dirty="0" err="1" smtClean="0"/>
              <a:t>kesan</a:t>
            </a:r>
            <a:r>
              <a:rPr lang="en-US" b="0" dirty="0" smtClean="0"/>
              <a:t> </a:t>
            </a:r>
            <a:r>
              <a:rPr lang="en-US" b="0" dirty="0" err="1" smtClean="0"/>
              <a:t>keamanan</a:t>
            </a:r>
            <a:r>
              <a:rPr lang="en-US" b="0" dirty="0" smtClean="0"/>
              <a:t>, </a:t>
            </a:r>
            <a:r>
              <a:rPr lang="en-US" b="0" dirty="0" err="1" smtClean="0"/>
              <a:t>kedamaian</a:t>
            </a:r>
            <a:r>
              <a:rPr lang="en-US" b="0" dirty="0"/>
              <a:t> </a:t>
            </a:r>
            <a:r>
              <a:rPr lang="en-US" b="0" dirty="0" err="1" smtClean="0"/>
              <a:t>dan</a:t>
            </a:r>
            <a:r>
              <a:rPr lang="en-US" b="0" dirty="0" smtClean="0"/>
              <a:t> </a:t>
            </a:r>
            <a:r>
              <a:rPr lang="en-US" b="0" dirty="0" err="1" smtClean="0"/>
              <a:t>persamaan</a:t>
            </a:r>
            <a:r>
              <a:rPr lang="en-US" b="0" dirty="0" smtClean="0"/>
              <a:t>.</a:t>
            </a:r>
            <a:br>
              <a:rPr lang="en-US" b="0" dirty="0" smtClean="0"/>
            </a:br>
            <a:r>
              <a:rPr lang="en-US" b="0" dirty="0"/>
              <a:t/>
            </a:r>
            <a:br>
              <a:rPr lang="en-US" b="0" dirty="0"/>
            </a:br>
            <a:r>
              <a:rPr lang="en-US" b="0" dirty="0" err="1" smtClean="0"/>
              <a:t>Garis</a:t>
            </a:r>
            <a:r>
              <a:rPr lang="en-US" b="0" dirty="0" smtClean="0"/>
              <a:t> </a:t>
            </a:r>
            <a:r>
              <a:rPr lang="en-US" b="0" dirty="0" err="1" smtClean="0"/>
              <a:t>memiliki</a:t>
            </a:r>
            <a:r>
              <a:rPr lang="en-US" b="0" dirty="0" smtClean="0"/>
              <a:t> </a:t>
            </a:r>
            <a:r>
              <a:rPr lang="en-US" b="0" dirty="0" err="1" smtClean="0"/>
              <a:t>beberapa</a:t>
            </a:r>
            <a:r>
              <a:rPr lang="en-US" b="0" dirty="0" smtClean="0"/>
              <a:t> </a:t>
            </a:r>
            <a:r>
              <a:rPr lang="en-US" b="0" dirty="0" err="1" smtClean="0"/>
              <a:t>jenis</a:t>
            </a:r>
            <a:r>
              <a:rPr lang="en-US" b="0" dirty="0" smtClean="0"/>
              <a:t> </a:t>
            </a:r>
            <a:r>
              <a:rPr lang="en-US" b="0" dirty="0" err="1" smtClean="0"/>
              <a:t>yaitu</a:t>
            </a:r>
            <a:r>
              <a:rPr lang="en-US" b="0" dirty="0" smtClean="0"/>
              <a:t>, </a:t>
            </a:r>
            <a:r>
              <a:rPr lang="en-US" b="0" dirty="0" err="1" smtClean="0"/>
              <a:t>Garis</a:t>
            </a:r>
            <a:r>
              <a:rPr lang="en-US" b="0" dirty="0" smtClean="0"/>
              <a:t> </a:t>
            </a:r>
            <a:r>
              <a:rPr lang="en-US" b="0" dirty="0" err="1"/>
              <a:t>l</a:t>
            </a:r>
            <a:r>
              <a:rPr lang="en-US" b="0" dirty="0" err="1" smtClean="0"/>
              <a:t>urus</a:t>
            </a:r>
            <a:r>
              <a:rPr lang="en-US" b="0" dirty="0" smtClean="0"/>
              <a:t> </a:t>
            </a:r>
            <a:r>
              <a:rPr lang="en-US" b="0" dirty="0" err="1" smtClean="0"/>
              <a:t>mengesankan</a:t>
            </a:r>
            <a:r>
              <a:rPr lang="en-US" b="0" dirty="0" smtClean="0"/>
              <a:t> </a:t>
            </a:r>
            <a:r>
              <a:rPr lang="en-US" b="0" dirty="0" err="1" smtClean="0"/>
              <a:t>kekuatan</a:t>
            </a:r>
            <a:r>
              <a:rPr lang="en-US" b="0" dirty="0" smtClean="0"/>
              <a:t>, </a:t>
            </a:r>
            <a:r>
              <a:rPr lang="en-US" b="0" dirty="0" err="1" smtClean="0"/>
              <a:t>arah</a:t>
            </a:r>
            <a:r>
              <a:rPr lang="en-US" b="0" dirty="0" smtClean="0"/>
              <a:t> </a:t>
            </a:r>
            <a:r>
              <a:rPr lang="en-US" b="0" dirty="0" err="1" smtClean="0"/>
              <a:t>dan</a:t>
            </a:r>
            <a:r>
              <a:rPr lang="en-US" b="0" dirty="0" smtClean="0"/>
              <a:t> </a:t>
            </a:r>
            <a:r>
              <a:rPr lang="en-US" b="0" dirty="0" err="1" smtClean="0"/>
              <a:t>perlawanan</a:t>
            </a:r>
            <a:r>
              <a:rPr lang="en-US" b="0" dirty="0" smtClean="0"/>
              <a:t>. </a:t>
            </a:r>
            <a:r>
              <a:rPr lang="en-US" b="0" dirty="0" err="1" smtClean="0"/>
              <a:t>Garis</a:t>
            </a:r>
            <a:r>
              <a:rPr lang="en-US" b="0" dirty="0" smtClean="0"/>
              <a:t> </a:t>
            </a:r>
            <a:r>
              <a:rPr lang="en-US" b="0" dirty="0" err="1" smtClean="0"/>
              <a:t>lengkung</a:t>
            </a:r>
            <a:r>
              <a:rPr lang="en-US" b="0" dirty="0" smtClean="0"/>
              <a:t> </a:t>
            </a:r>
            <a:r>
              <a:rPr lang="en-US" b="0" dirty="0" err="1" smtClean="0"/>
              <a:t>mengesankan</a:t>
            </a:r>
            <a:r>
              <a:rPr lang="en-US" b="0" dirty="0" smtClean="0"/>
              <a:t> </a:t>
            </a:r>
            <a:r>
              <a:rPr lang="en-US" b="0" dirty="0" err="1" smtClean="0"/>
              <a:t>keanggunan</a:t>
            </a:r>
            <a:r>
              <a:rPr lang="en-US" b="0" dirty="0" smtClean="0"/>
              <a:t>, </a:t>
            </a:r>
            <a:r>
              <a:rPr lang="en-US" b="0" dirty="0" err="1" smtClean="0"/>
              <a:t>gerakan</a:t>
            </a:r>
            <a:r>
              <a:rPr lang="en-US" b="0" dirty="0" smtClean="0"/>
              <a:t>.</a:t>
            </a:r>
            <a:endParaRPr lang="en-US" b="0" dirty="0"/>
          </a:p>
        </p:txBody>
      </p:sp>
      <p:sp>
        <p:nvSpPr>
          <p:cNvPr id="4" name="Text Placeholder 3"/>
          <p:cNvSpPr>
            <a:spLocks noGrp="1"/>
          </p:cNvSpPr>
          <p:nvPr>
            <p:ph type="body" sz="half" idx="2"/>
          </p:nvPr>
        </p:nvSpPr>
        <p:spPr>
          <a:xfrm>
            <a:off x="5562600" y="356419"/>
            <a:ext cx="3429000" cy="762000"/>
          </a:xfrm>
        </p:spPr>
        <p:txBody>
          <a:bodyPr>
            <a:normAutofit/>
          </a:bodyPr>
          <a:lstStyle/>
          <a:p>
            <a:r>
              <a:rPr lang="en-US" sz="2400" b="1" dirty="0" smtClean="0"/>
              <a:t>FILOSOFI ELEMEN </a:t>
            </a:r>
            <a:endParaRPr lang="en-US" sz="2400" b="1" dirty="0"/>
          </a:p>
        </p:txBody>
      </p:sp>
      <p:pic>
        <p:nvPicPr>
          <p:cNvPr id="4098" name="Picture 2" descr="B:\desain\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28600"/>
            <a:ext cx="3913187" cy="64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8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1143000"/>
            <a:ext cx="3505200" cy="2438400"/>
          </a:xfrm>
        </p:spPr>
        <p:txBody>
          <a:bodyPr/>
          <a:lstStyle/>
          <a:p>
            <a:r>
              <a:rPr lang="en-US" b="0" dirty="0" err="1" smtClean="0"/>
              <a:t>Lingkaran</a:t>
            </a:r>
            <a:r>
              <a:rPr lang="en-US" b="0" dirty="0" smtClean="0"/>
              <a:t> </a:t>
            </a:r>
            <a:r>
              <a:rPr lang="en-US" b="0" dirty="0" err="1" smtClean="0"/>
              <a:t>tidak</a:t>
            </a:r>
            <a:r>
              <a:rPr lang="en-US" b="0" dirty="0" smtClean="0"/>
              <a:t> </a:t>
            </a:r>
            <a:r>
              <a:rPr lang="en-US" b="0" dirty="0" err="1" smtClean="0"/>
              <a:t>memiliki</a:t>
            </a:r>
            <a:r>
              <a:rPr lang="en-US" b="0" dirty="0" smtClean="0"/>
              <a:t> </a:t>
            </a:r>
            <a:r>
              <a:rPr lang="en-US" b="0" dirty="0" err="1" smtClean="0"/>
              <a:t>awalan</a:t>
            </a:r>
            <a:r>
              <a:rPr lang="en-US" b="0" dirty="0" smtClean="0"/>
              <a:t> </a:t>
            </a:r>
            <a:r>
              <a:rPr lang="en-US" b="0" dirty="0" err="1" smtClean="0"/>
              <a:t>dan</a:t>
            </a:r>
            <a:r>
              <a:rPr lang="en-US" b="0" dirty="0" smtClean="0"/>
              <a:t> </a:t>
            </a:r>
            <a:r>
              <a:rPr lang="en-US" b="0" dirty="0" err="1" smtClean="0"/>
              <a:t>tidak</a:t>
            </a:r>
            <a:r>
              <a:rPr lang="en-US" b="0" dirty="0" smtClean="0"/>
              <a:t> </a:t>
            </a:r>
            <a:r>
              <a:rPr lang="en-US" b="0" dirty="0" err="1" smtClean="0"/>
              <a:t>memiliki</a:t>
            </a:r>
            <a:r>
              <a:rPr lang="en-US" b="0" dirty="0" smtClean="0"/>
              <a:t> </a:t>
            </a:r>
            <a:r>
              <a:rPr lang="en-US" b="0" dirty="0" err="1" smtClean="0"/>
              <a:t>akhiran</a:t>
            </a:r>
            <a:r>
              <a:rPr lang="en-US" b="0" dirty="0" smtClean="0"/>
              <a:t>. </a:t>
            </a:r>
            <a:r>
              <a:rPr lang="en-US" b="0" dirty="0" err="1" smtClean="0"/>
              <a:t>Lingkaran</a:t>
            </a:r>
            <a:r>
              <a:rPr lang="en-US" b="0" dirty="0" smtClean="0"/>
              <a:t> </a:t>
            </a:r>
            <a:r>
              <a:rPr lang="en-US" b="0" dirty="0" err="1" smtClean="0"/>
              <a:t>melindungi</a:t>
            </a:r>
            <a:r>
              <a:rPr lang="en-US" b="0" dirty="0" smtClean="0"/>
              <a:t>, </a:t>
            </a:r>
            <a:r>
              <a:rPr lang="en-US" b="0" dirty="0" err="1" smtClean="0"/>
              <a:t>memberikan</a:t>
            </a:r>
            <a:r>
              <a:rPr lang="en-US" b="0" dirty="0" smtClean="0"/>
              <a:t> </a:t>
            </a:r>
            <a:r>
              <a:rPr lang="en-US" b="0" dirty="0" err="1" smtClean="0"/>
              <a:t>pertahanan</a:t>
            </a:r>
            <a:r>
              <a:rPr lang="en-US" b="0" dirty="0" smtClean="0"/>
              <a:t> </a:t>
            </a:r>
            <a:r>
              <a:rPr lang="en-US" b="0" dirty="0" err="1" smtClean="0"/>
              <a:t>dan</a:t>
            </a:r>
            <a:r>
              <a:rPr lang="en-US" b="0" dirty="0" smtClean="0"/>
              <a:t> </a:t>
            </a:r>
            <a:r>
              <a:rPr lang="en-US" b="0" dirty="0" err="1" smtClean="0"/>
              <a:t>membatasi</a:t>
            </a:r>
            <a:r>
              <a:rPr lang="en-US" b="0" dirty="0" smtClean="0"/>
              <a:t> </a:t>
            </a:r>
            <a:r>
              <a:rPr lang="en-US" b="0" dirty="0" err="1" smtClean="0"/>
              <a:t>apa</a:t>
            </a:r>
            <a:r>
              <a:rPr lang="en-US" b="0" dirty="0" smtClean="0"/>
              <a:t> yang </a:t>
            </a:r>
            <a:r>
              <a:rPr lang="en-US" b="0" dirty="0" err="1" smtClean="0"/>
              <a:t>ada</a:t>
            </a:r>
            <a:r>
              <a:rPr lang="en-US" b="0" dirty="0" smtClean="0"/>
              <a:t> di </a:t>
            </a:r>
            <a:r>
              <a:rPr lang="en-US" b="0" dirty="0" err="1" smtClean="0"/>
              <a:t>dalam</a:t>
            </a:r>
            <a:r>
              <a:rPr lang="en-US" b="0" dirty="0" smtClean="0"/>
              <a:t> </a:t>
            </a:r>
            <a:r>
              <a:rPr lang="en-US" b="0" dirty="0" err="1" smtClean="0"/>
              <a:t>dan</a:t>
            </a:r>
            <a:r>
              <a:rPr lang="en-US" b="0" dirty="0" smtClean="0"/>
              <a:t> </a:t>
            </a:r>
            <a:r>
              <a:rPr lang="en-US" b="0" dirty="0" err="1" smtClean="0"/>
              <a:t>menjaga</a:t>
            </a:r>
            <a:r>
              <a:rPr lang="en-US" b="0" dirty="0" smtClean="0"/>
              <a:t> </a:t>
            </a:r>
            <a:r>
              <a:rPr lang="en-US" b="0" dirty="0" err="1" smtClean="0"/>
              <a:t>hal-hal</a:t>
            </a:r>
            <a:r>
              <a:rPr lang="en-US" b="0" dirty="0" smtClean="0"/>
              <a:t> lain </a:t>
            </a:r>
            <a:r>
              <a:rPr lang="en-US" b="0" dirty="0" err="1" smtClean="0"/>
              <a:t>tetap</a:t>
            </a:r>
            <a:r>
              <a:rPr lang="en-US" b="0" dirty="0" smtClean="0"/>
              <a:t> di </a:t>
            </a:r>
            <a:r>
              <a:rPr lang="en-US" b="0" dirty="0" err="1" smtClean="0"/>
              <a:t>luar</a:t>
            </a:r>
            <a:r>
              <a:rPr lang="en-US" b="0" dirty="0" smtClean="0"/>
              <a:t>. </a:t>
            </a:r>
            <a:endParaRPr lang="en-US" b="0" dirty="0"/>
          </a:p>
        </p:txBody>
      </p:sp>
      <p:sp>
        <p:nvSpPr>
          <p:cNvPr id="4" name="Text Placeholder 3"/>
          <p:cNvSpPr>
            <a:spLocks noGrp="1"/>
          </p:cNvSpPr>
          <p:nvPr>
            <p:ph type="body" sz="half" idx="2"/>
          </p:nvPr>
        </p:nvSpPr>
        <p:spPr>
          <a:xfrm>
            <a:off x="5410200" y="228600"/>
            <a:ext cx="3581400" cy="762000"/>
          </a:xfrm>
        </p:spPr>
        <p:txBody>
          <a:bodyPr>
            <a:normAutofit/>
          </a:bodyPr>
          <a:lstStyle/>
          <a:p>
            <a:r>
              <a:rPr lang="en-US" sz="2800" b="1" dirty="0" smtClean="0"/>
              <a:t>FILOSOFI ELEMEN</a:t>
            </a:r>
            <a:endParaRPr lang="en-US" sz="2800" b="1" dirty="0"/>
          </a:p>
        </p:txBody>
      </p:sp>
      <p:pic>
        <p:nvPicPr>
          <p:cNvPr id="1027" name="Picture 3" descr="B:\desain\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39" y="152400"/>
            <a:ext cx="2083175"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00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1143000"/>
            <a:ext cx="3505200" cy="2438400"/>
          </a:xfrm>
        </p:spPr>
        <p:txBody>
          <a:bodyPr/>
          <a:lstStyle/>
          <a:p>
            <a:r>
              <a:rPr lang="en-US" b="0" dirty="0" smtClean="0"/>
              <a:t>Kami </a:t>
            </a:r>
            <a:r>
              <a:rPr lang="en-US" b="0" dirty="0" err="1" smtClean="0"/>
              <a:t>memilih</a:t>
            </a:r>
            <a:r>
              <a:rPr lang="en-US" b="0" dirty="0" smtClean="0"/>
              <a:t> </a:t>
            </a:r>
            <a:r>
              <a:rPr lang="en-US" b="0" dirty="0" err="1" smtClean="0"/>
              <a:t>gambar-gambar</a:t>
            </a:r>
            <a:r>
              <a:rPr lang="en-US" b="0" dirty="0" smtClean="0"/>
              <a:t> yang </a:t>
            </a:r>
            <a:r>
              <a:rPr lang="en-US" b="0" dirty="0" err="1" smtClean="0"/>
              <a:t>berada</a:t>
            </a:r>
            <a:r>
              <a:rPr lang="en-US" b="0" dirty="0" smtClean="0"/>
              <a:t> di web SMK Bhakti </a:t>
            </a:r>
            <a:r>
              <a:rPr lang="en-US" b="0" dirty="0" err="1" smtClean="0"/>
              <a:t>Anindya</a:t>
            </a:r>
            <a:r>
              <a:rPr lang="en-US" b="0" dirty="0" smtClean="0"/>
              <a:t> </a:t>
            </a:r>
            <a:r>
              <a:rPr lang="en-US" b="0" dirty="0" err="1" smtClean="0"/>
              <a:t>tersebut</a:t>
            </a:r>
            <a:r>
              <a:rPr lang="en-US" b="0" dirty="0" smtClean="0"/>
              <a:t> </a:t>
            </a:r>
            <a:r>
              <a:rPr lang="en-US" b="0" dirty="0" err="1" smtClean="0"/>
              <a:t>dan</a:t>
            </a:r>
            <a:r>
              <a:rPr lang="en-US" b="0" dirty="0" smtClean="0"/>
              <a:t> kami </a:t>
            </a:r>
            <a:r>
              <a:rPr lang="en-US" b="0" dirty="0" err="1" smtClean="0"/>
              <a:t>memilih</a:t>
            </a:r>
            <a:r>
              <a:rPr lang="en-US" b="0" dirty="0" smtClean="0"/>
              <a:t> </a:t>
            </a:r>
            <a:r>
              <a:rPr lang="en-US" b="0" dirty="0" err="1" smtClean="0"/>
              <a:t>dengan</a:t>
            </a:r>
            <a:r>
              <a:rPr lang="en-US" b="0" dirty="0" smtClean="0"/>
              <a:t> </a:t>
            </a:r>
            <a:r>
              <a:rPr lang="en-US" b="0" dirty="0" err="1" smtClean="0"/>
              <a:t>bentuk</a:t>
            </a:r>
            <a:r>
              <a:rPr lang="en-US" b="0" dirty="0" smtClean="0"/>
              <a:t> </a:t>
            </a:r>
            <a:r>
              <a:rPr lang="en-US" b="0" dirty="0" err="1" smtClean="0"/>
              <a:t>elemen</a:t>
            </a:r>
            <a:r>
              <a:rPr lang="en-US" b="0" dirty="0" smtClean="0"/>
              <a:t> </a:t>
            </a:r>
            <a:r>
              <a:rPr lang="en-US" b="0" dirty="0" err="1" smtClean="0"/>
              <a:t>kotak</a:t>
            </a:r>
            <a:r>
              <a:rPr lang="en-US" b="0" dirty="0" smtClean="0"/>
              <a:t> yang </a:t>
            </a:r>
            <a:r>
              <a:rPr lang="en-US" b="0" dirty="0" err="1" smtClean="0"/>
              <a:t>memiliki</a:t>
            </a:r>
            <a:r>
              <a:rPr lang="en-US" b="0" dirty="0" smtClean="0"/>
              <a:t> </a:t>
            </a:r>
            <a:r>
              <a:rPr lang="en-US" b="0" dirty="0" err="1" smtClean="0"/>
              <a:t>garis</a:t>
            </a:r>
            <a:r>
              <a:rPr lang="en-US" b="0" dirty="0" smtClean="0"/>
              <a:t> yang </a:t>
            </a:r>
            <a:r>
              <a:rPr lang="en-US" b="0" dirty="0" err="1" smtClean="0"/>
              <a:t>tegas</a:t>
            </a:r>
            <a:r>
              <a:rPr lang="en-US" b="0" dirty="0" smtClean="0"/>
              <a:t> </a:t>
            </a:r>
            <a:r>
              <a:rPr lang="en-US" b="0" dirty="0" err="1" smtClean="0"/>
              <a:t>dengan</a:t>
            </a:r>
            <a:r>
              <a:rPr lang="en-US" b="0" dirty="0"/>
              <a:t> </a:t>
            </a:r>
            <a:r>
              <a:rPr lang="en-US" b="0" dirty="0" err="1" smtClean="0"/>
              <a:t>kesan</a:t>
            </a:r>
            <a:r>
              <a:rPr lang="en-US" b="0" dirty="0" smtClean="0"/>
              <a:t> </a:t>
            </a:r>
            <a:r>
              <a:rPr lang="en-US" b="0" dirty="0" err="1" smtClean="0"/>
              <a:t>stabilan</a:t>
            </a:r>
            <a:r>
              <a:rPr lang="en-US" b="0" dirty="0" smtClean="0"/>
              <a:t>.</a:t>
            </a:r>
            <a:endParaRPr lang="en-US" b="0" dirty="0"/>
          </a:p>
        </p:txBody>
      </p:sp>
      <p:sp>
        <p:nvSpPr>
          <p:cNvPr id="4" name="Text Placeholder 3"/>
          <p:cNvSpPr>
            <a:spLocks noGrp="1"/>
          </p:cNvSpPr>
          <p:nvPr>
            <p:ph type="body" sz="half" idx="2"/>
          </p:nvPr>
        </p:nvSpPr>
        <p:spPr>
          <a:xfrm>
            <a:off x="5410200" y="228600"/>
            <a:ext cx="3581400" cy="762000"/>
          </a:xfrm>
        </p:spPr>
        <p:txBody>
          <a:bodyPr>
            <a:normAutofit/>
          </a:bodyPr>
          <a:lstStyle/>
          <a:p>
            <a:r>
              <a:rPr lang="en-US" sz="2800" b="1" dirty="0" err="1" smtClean="0"/>
              <a:t>Filosofi</a:t>
            </a:r>
            <a:r>
              <a:rPr lang="en-US" sz="2800" b="1" dirty="0" smtClean="0"/>
              <a:t> </a:t>
            </a:r>
            <a:r>
              <a:rPr lang="en-US" sz="2800" b="1" dirty="0" err="1" smtClean="0"/>
              <a:t>Gambar</a:t>
            </a:r>
            <a:endParaRPr lang="en-US" sz="2800" b="1" dirty="0"/>
          </a:p>
        </p:txBody>
      </p:sp>
      <p:pic>
        <p:nvPicPr>
          <p:cNvPr id="5122" name="Picture 2" descr="B:\desain\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76300"/>
            <a:ext cx="3913188" cy="515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2"/>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6146" name="Picture 2" descr="B:\desai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81000"/>
            <a:ext cx="445705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153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271</TotalTime>
  <Words>214</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FILOSOFI DESAIN </vt:lpstr>
      <vt:lpstr>LATAR BELAKANG</vt:lpstr>
      <vt:lpstr>Arti Warna Biru….. Warna Biru juga melambangkan kedalaman, kedamaian, kepercayaan, kesetiaan, dan percaya diri. Biru berarti dapat dipercaya dan bertanggung jawab. Warna Biru memiliki efek positif bagi tubuh dan pikiran.</vt:lpstr>
      <vt:lpstr>Makna Font Sans Sesirif adalah jenis huruf yang tidak mempunyai garis-garis kecil dan sifatnya solid. Mengapa jenis huruf sans-serif ini tidak mempunyai garis-garis kecil, dikarenakan jenis huruf seperti ini lebih tegas, bersifar funsional dan lebih modern.  Makna Font Serif adalah sebuah huruf yang mempunyai garis-garis kecil yang berbentuk berdiri tegak atau horizontal pada badan huruf yang kita gunakan. Counterstroke ini yang membuat jenis huruf serif lebih mudah dibaca karena garis tersebut membantu mata kita yang sedang membaca melalui suatu garis teks.</vt:lpstr>
      <vt:lpstr>Kotak memiliki garis yang kaku dan tegas mengesankan rasionalitas. Kotak juga memilki kesan kejujuran dan kestabilan. Dari segi psikologi bentuk kotak memiliki kesan keamanan, kedamaian dan persamaan.  Garis memiliki beberapa jenis yaitu, Garis lurus mengesankan kekuatan, arah dan perlawanan. Garis lengkung mengesankan keanggunan, gerakan.</vt:lpstr>
      <vt:lpstr>Lingkaran tidak memiliki awalan dan tidak memiliki akhiran. Lingkaran melindungi, memberikan pertahanan dan membatasi apa yang ada di dalam dan menjaga hal-hal lain tetap di luar. </vt:lpstr>
      <vt:lpstr>Kami memilih gambar-gambar yang berada di web SMK Bhakti Anindya tersebut dan kami memilih dengan bentuk elemen kotak yang memiliki garis yang tegas dengan kesan stabilan.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FILOSOFI DESAIN</dc:title>
  <dc:creator>Lenovo</dc:creator>
  <cp:lastModifiedBy>Lenovo</cp:lastModifiedBy>
  <cp:revision>14</cp:revision>
  <dcterms:created xsi:type="dcterms:W3CDTF">2019-11-26T02:11:58Z</dcterms:created>
  <dcterms:modified xsi:type="dcterms:W3CDTF">2020-01-09T10:40:10Z</dcterms:modified>
</cp:coreProperties>
</file>