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3" r:id="rId12"/>
    <p:sldId id="314" r:id="rId13"/>
    <p:sldId id="315" r:id="rId14"/>
    <p:sldId id="319" r:id="rId15"/>
    <p:sldId id="316" r:id="rId16"/>
    <p:sldId id="312" r:id="rId17"/>
    <p:sldId id="317" r:id="rId18"/>
    <p:sldId id="318" r:id="rId19"/>
    <p:sldId id="320" r:id="rId20"/>
    <p:sldId id="322" r:id="rId21"/>
    <p:sldId id="323" r:id="rId22"/>
    <p:sldId id="324" r:id="rId23"/>
    <p:sldId id="325" r:id="rId24"/>
    <p:sldId id="321" r:id="rId25"/>
    <p:sldId id="326" r:id="rId26"/>
    <p:sldId id="329" r:id="rId27"/>
    <p:sldId id="327" r:id="rId28"/>
    <p:sldId id="328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</p:sldIdLst>
  <p:sldSz cx="11522075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FFCC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3" autoAdjust="0"/>
    <p:restoredTop sz="94660"/>
  </p:normalViewPr>
  <p:slideViewPr>
    <p:cSldViewPr showGuides="1">
      <p:cViewPr varScale="1">
        <p:scale>
          <a:sx n="70" d="100"/>
          <a:sy n="70" d="100"/>
        </p:scale>
        <p:origin x="-90" y="-58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.14927175259141959"/>
          <c:w val="1"/>
          <c:h val="0.70145649481716077"/>
        </c:manualLayout>
      </c:layout>
      <c:scatterChart>
        <c:scatterStyle val="smoothMarker"/>
        <c:varyColors val="0"/>
        <c:ser>
          <c:idx val="0"/>
          <c:order val="0"/>
          <c:spPr>
            <a:ln w="76200">
              <a:solidFill>
                <a:srgbClr val="FF0000"/>
              </a:solidFill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3.4557519189487724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  <c:pt idx="21">
                  <c:v>6.5973445725385655</c:v>
                </c:pt>
                <c:pt idx="22">
                  <c:v>6.9115038378975449</c:v>
                </c:pt>
                <c:pt idx="23">
                  <c:v>7.2256631032565242</c:v>
                </c:pt>
                <c:pt idx="24">
                  <c:v>7.5398223686155035</c:v>
                </c:pt>
                <c:pt idx="25">
                  <c:v>7.8539816339744828</c:v>
                </c:pt>
                <c:pt idx="26">
                  <c:v>8.1681408993334621</c:v>
                </c:pt>
                <c:pt idx="27">
                  <c:v>8.4823001646924414</c:v>
                </c:pt>
                <c:pt idx="28">
                  <c:v>8.7964594300514207</c:v>
                </c:pt>
                <c:pt idx="29">
                  <c:v>9.1106186954104</c:v>
                </c:pt>
                <c:pt idx="30">
                  <c:v>9.4247779607693793</c:v>
                </c:pt>
                <c:pt idx="31">
                  <c:v>9.7389372261283587</c:v>
                </c:pt>
                <c:pt idx="32">
                  <c:v>10.053096491487338</c:v>
                </c:pt>
                <c:pt idx="33">
                  <c:v>10.367255756846317</c:v>
                </c:pt>
                <c:pt idx="34">
                  <c:v>10.681415022205297</c:v>
                </c:pt>
                <c:pt idx="35">
                  <c:v>10.995574287564276</c:v>
                </c:pt>
                <c:pt idx="36">
                  <c:v>11.309733552923255</c:v>
                </c:pt>
                <c:pt idx="37">
                  <c:v>11.623892818282235</c:v>
                </c:pt>
                <c:pt idx="38">
                  <c:v>11.938052083641214</c:v>
                </c:pt>
                <c:pt idx="39">
                  <c:v>12.252211349000193</c:v>
                </c:pt>
                <c:pt idx="40">
                  <c:v>12.566370614359172</c:v>
                </c:pt>
                <c:pt idx="41">
                  <c:v>12.880529879718152</c:v>
                </c:pt>
                <c:pt idx="42">
                  <c:v>13.194689145077131</c:v>
                </c:pt>
                <c:pt idx="43">
                  <c:v>13.50884841043611</c:v>
                </c:pt>
                <c:pt idx="44">
                  <c:v>13.82300767579509</c:v>
                </c:pt>
                <c:pt idx="45">
                  <c:v>14.137166941154069</c:v>
                </c:pt>
                <c:pt idx="46">
                  <c:v>14.451326206513048</c:v>
                </c:pt>
                <c:pt idx="47">
                  <c:v>14.765485471872028</c:v>
                </c:pt>
                <c:pt idx="48">
                  <c:v>15.079644737231007</c:v>
                </c:pt>
                <c:pt idx="49">
                  <c:v>15.393804002589986</c:v>
                </c:pt>
                <c:pt idx="50">
                  <c:v>15.707963267948966</c:v>
                </c:pt>
                <c:pt idx="51">
                  <c:v>16.022122533307943</c:v>
                </c:pt>
                <c:pt idx="52">
                  <c:v>16.336281798666924</c:v>
                </c:pt>
                <c:pt idx="53">
                  <c:v>16.650441064025905</c:v>
                </c:pt>
                <c:pt idx="54">
                  <c:v>16.964600329384886</c:v>
                </c:pt>
                <c:pt idx="55">
                  <c:v>17.278759594743867</c:v>
                </c:pt>
                <c:pt idx="56">
                  <c:v>17.592918860102849</c:v>
                </c:pt>
                <c:pt idx="57">
                  <c:v>17.90707812546183</c:v>
                </c:pt>
                <c:pt idx="58">
                  <c:v>18.221237390820811</c:v>
                </c:pt>
                <c:pt idx="59">
                  <c:v>18.535396656179792</c:v>
                </c:pt>
                <c:pt idx="60">
                  <c:v>18.849555921538773</c:v>
                </c:pt>
                <c:pt idx="61">
                  <c:v>19.163715186897754</c:v>
                </c:pt>
                <c:pt idx="62">
                  <c:v>19.477874452256735</c:v>
                </c:pt>
                <c:pt idx="63">
                  <c:v>19.792033717615716</c:v>
                </c:pt>
                <c:pt idx="64">
                  <c:v>20.106192982974697</c:v>
                </c:pt>
                <c:pt idx="65">
                  <c:v>20.420352248333678</c:v>
                </c:pt>
                <c:pt idx="66">
                  <c:v>20.734511513692659</c:v>
                </c:pt>
                <c:pt idx="67">
                  <c:v>21.048670779051641</c:v>
                </c:pt>
                <c:pt idx="68">
                  <c:v>21.362830044410622</c:v>
                </c:pt>
                <c:pt idx="69">
                  <c:v>21.676989309769603</c:v>
                </c:pt>
                <c:pt idx="70">
                  <c:v>21.991148575128584</c:v>
                </c:pt>
                <c:pt idx="71">
                  <c:v>22.305307840487565</c:v>
                </c:pt>
                <c:pt idx="72">
                  <c:v>22.619467105846546</c:v>
                </c:pt>
                <c:pt idx="73">
                  <c:v>22.933626371205527</c:v>
                </c:pt>
                <c:pt idx="74">
                  <c:v>23.247785636564508</c:v>
                </c:pt>
                <c:pt idx="75">
                  <c:v>23.561944901923489</c:v>
                </c:pt>
                <c:pt idx="76">
                  <c:v>23.87610416728247</c:v>
                </c:pt>
                <c:pt idx="77">
                  <c:v>24.190263432641451</c:v>
                </c:pt>
                <c:pt idx="78">
                  <c:v>24.504422698000432</c:v>
                </c:pt>
                <c:pt idx="79">
                  <c:v>24.818581963359414</c:v>
                </c:pt>
                <c:pt idx="80">
                  <c:v>25.132741228718395</c:v>
                </c:pt>
                <c:pt idx="81">
                  <c:v>25.446900494077376</c:v>
                </c:pt>
                <c:pt idx="82">
                  <c:v>25.761059759436357</c:v>
                </c:pt>
                <c:pt idx="83">
                  <c:v>26.075219024795338</c:v>
                </c:pt>
                <c:pt idx="84">
                  <c:v>26.389378290154319</c:v>
                </c:pt>
                <c:pt idx="85">
                  <c:v>26.7035375555133</c:v>
                </c:pt>
                <c:pt idx="86">
                  <c:v>27.017696820872281</c:v>
                </c:pt>
                <c:pt idx="87">
                  <c:v>27.331856086231262</c:v>
                </c:pt>
                <c:pt idx="88">
                  <c:v>27.646015351590243</c:v>
                </c:pt>
                <c:pt idx="89">
                  <c:v>27.960174616949224</c:v>
                </c:pt>
                <c:pt idx="90">
                  <c:v>28.274333882308206</c:v>
                </c:pt>
                <c:pt idx="91">
                  <c:v>28.588493147667187</c:v>
                </c:pt>
                <c:pt idx="92">
                  <c:v>28.902652413026168</c:v>
                </c:pt>
                <c:pt idx="93">
                  <c:v>29.216811678385149</c:v>
                </c:pt>
                <c:pt idx="94">
                  <c:v>29.53097094374413</c:v>
                </c:pt>
                <c:pt idx="95">
                  <c:v>29.845130209103111</c:v>
                </c:pt>
                <c:pt idx="96">
                  <c:v>30.159289474462092</c:v>
                </c:pt>
                <c:pt idx="97">
                  <c:v>30.473448739821073</c:v>
                </c:pt>
                <c:pt idx="98">
                  <c:v>30.787608005180054</c:v>
                </c:pt>
                <c:pt idx="99">
                  <c:v>31.101767270539035</c:v>
                </c:pt>
                <c:pt idx="100">
                  <c:v>31.415926535898016</c:v>
                </c:pt>
                <c:pt idx="101">
                  <c:v>31.730085801256998</c:v>
                </c:pt>
                <c:pt idx="102">
                  <c:v>32.044245066615979</c:v>
                </c:pt>
                <c:pt idx="103">
                  <c:v>32.35840433197496</c:v>
                </c:pt>
                <c:pt idx="104">
                  <c:v>32.672563597333941</c:v>
                </c:pt>
                <c:pt idx="105">
                  <c:v>32.986722862692922</c:v>
                </c:pt>
                <c:pt idx="106">
                  <c:v>33.300882128051903</c:v>
                </c:pt>
                <c:pt idx="107">
                  <c:v>33.615041393410884</c:v>
                </c:pt>
                <c:pt idx="108">
                  <c:v>33.929200658769865</c:v>
                </c:pt>
                <c:pt idx="109">
                  <c:v>34.243359924128846</c:v>
                </c:pt>
                <c:pt idx="110">
                  <c:v>34.557519189487827</c:v>
                </c:pt>
                <c:pt idx="111">
                  <c:v>34.871678454846808</c:v>
                </c:pt>
                <c:pt idx="112">
                  <c:v>35.185837720205789</c:v>
                </c:pt>
                <c:pt idx="113">
                  <c:v>35.499996985564771</c:v>
                </c:pt>
                <c:pt idx="114">
                  <c:v>35.814156250923752</c:v>
                </c:pt>
                <c:pt idx="115">
                  <c:v>36.128315516282733</c:v>
                </c:pt>
                <c:pt idx="116">
                  <c:v>36.442474781641714</c:v>
                </c:pt>
                <c:pt idx="117">
                  <c:v>36.756634047000695</c:v>
                </c:pt>
                <c:pt idx="118">
                  <c:v>37.070793312359676</c:v>
                </c:pt>
                <c:pt idx="119">
                  <c:v>37.384952577718657</c:v>
                </c:pt>
                <c:pt idx="120">
                  <c:v>37.699111843077638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</c:v>
                </c:pt>
                <c:pt idx="1">
                  <c:v>0.58778525229247314</c:v>
                </c:pt>
                <c:pt idx="2">
                  <c:v>0.95105651629515353</c:v>
                </c:pt>
                <c:pt idx="3">
                  <c:v>0.95105651629515364</c:v>
                </c:pt>
                <c:pt idx="4">
                  <c:v>0.58778525229247325</c:v>
                </c:pt>
                <c:pt idx="5">
                  <c:v>1.22514845490862E-16</c:v>
                </c:pt>
                <c:pt idx="6">
                  <c:v>-0.58778525229247303</c:v>
                </c:pt>
                <c:pt idx="7">
                  <c:v>-0.95105651629515353</c:v>
                </c:pt>
                <c:pt idx="8">
                  <c:v>-0.95105651629515364</c:v>
                </c:pt>
                <c:pt idx="9">
                  <c:v>-0.58778525229247336</c:v>
                </c:pt>
                <c:pt idx="10">
                  <c:v>-2.45029690981724E-16</c:v>
                </c:pt>
                <c:pt idx="11">
                  <c:v>0.58778525229247292</c:v>
                </c:pt>
                <c:pt idx="12">
                  <c:v>0.95105651629515353</c:v>
                </c:pt>
                <c:pt idx="13">
                  <c:v>0.95105651629515364</c:v>
                </c:pt>
                <c:pt idx="14">
                  <c:v>0.58778525229247336</c:v>
                </c:pt>
                <c:pt idx="15">
                  <c:v>3.67544536472586E-16</c:v>
                </c:pt>
                <c:pt idx="16">
                  <c:v>-0.5877852522924728</c:v>
                </c:pt>
                <c:pt idx="17">
                  <c:v>-0.95105651629515342</c:v>
                </c:pt>
                <c:pt idx="18">
                  <c:v>-0.95105651629515375</c:v>
                </c:pt>
                <c:pt idx="19">
                  <c:v>-0.58778525229247347</c:v>
                </c:pt>
                <c:pt idx="20">
                  <c:v>-4.90059381963448E-16</c:v>
                </c:pt>
                <c:pt idx="21">
                  <c:v>0.58778525229247269</c:v>
                </c:pt>
                <c:pt idx="22">
                  <c:v>0.95105651629515342</c:v>
                </c:pt>
                <c:pt idx="23">
                  <c:v>0.95105651629515375</c:v>
                </c:pt>
                <c:pt idx="24">
                  <c:v>0.58778525229247358</c:v>
                </c:pt>
                <c:pt idx="25">
                  <c:v>6.1257422745431001E-16</c:v>
                </c:pt>
                <c:pt idx="26">
                  <c:v>-0.58778525229247258</c:v>
                </c:pt>
                <c:pt idx="27">
                  <c:v>-0.95105651629515342</c:v>
                </c:pt>
                <c:pt idx="28">
                  <c:v>-0.95105651629515375</c:v>
                </c:pt>
                <c:pt idx="29">
                  <c:v>-0.58778525229247369</c:v>
                </c:pt>
                <c:pt idx="30">
                  <c:v>-7.3508907294517201E-16</c:v>
                </c:pt>
                <c:pt idx="31">
                  <c:v>0.58778525229247247</c:v>
                </c:pt>
                <c:pt idx="32">
                  <c:v>0.95105651629515331</c:v>
                </c:pt>
                <c:pt idx="33">
                  <c:v>0.95105651629515386</c:v>
                </c:pt>
                <c:pt idx="34">
                  <c:v>0.5877852522924738</c:v>
                </c:pt>
                <c:pt idx="35">
                  <c:v>8.5760391843603401E-16</c:v>
                </c:pt>
                <c:pt idx="36">
                  <c:v>-0.58778525229247247</c:v>
                </c:pt>
                <c:pt idx="37">
                  <c:v>-0.95105651629515331</c:v>
                </c:pt>
                <c:pt idx="38">
                  <c:v>-0.95105651629515386</c:v>
                </c:pt>
                <c:pt idx="39">
                  <c:v>-0.58778525229247391</c:v>
                </c:pt>
                <c:pt idx="40">
                  <c:v>-9.8011876392689601E-16</c:v>
                </c:pt>
                <c:pt idx="41">
                  <c:v>0.58778525229247236</c:v>
                </c:pt>
                <c:pt idx="42">
                  <c:v>0.95105651629515331</c:v>
                </c:pt>
                <c:pt idx="43">
                  <c:v>0.95105651629515386</c:v>
                </c:pt>
                <c:pt idx="44">
                  <c:v>0.58778525229247403</c:v>
                </c:pt>
                <c:pt idx="45">
                  <c:v>1.102633609417758E-15</c:v>
                </c:pt>
                <c:pt idx="46">
                  <c:v>-0.58778525229247225</c:v>
                </c:pt>
                <c:pt idx="47">
                  <c:v>-0.9510565162951532</c:v>
                </c:pt>
                <c:pt idx="48">
                  <c:v>-0.95105651629515398</c:v>
                </c:pt>
                <c:pt idx="49">
                  <c:v>-0.58778525229247414</c:v>
                </c:pt>
                <c:pt idx="50">
                  <c:v>-1.22514845490862E-15</c:v>
                </c:pt>
                <c:pt idx="51">
                  <c:v>0.58778525229246925</c:v>
                </c:pt>
                <c:pt idx="52">
                  <c:v>0.9510565162951532</c:v>
                </c:pt>
                <c:pt idx="53">
                  <c:v>0.95105651629515287</c:v>
                </c:pt>
                <c:pt idx="54">
                  <c:v>0.58778525229246847</c:v>
                </c:pt>
                <c:pt idx="55">
                  <c:v>-9.3104777360020208E-15</c:v>
                </c:pt>
                <c:pt idx="56">
                  <c:v>-0.58778525229248346</c:v>
                </c:pt>
                <c:pt idx="57">
                  <c:v>-0.95105651629515864</c:v>
                </c:pt>
                <c:pt idx="58">
                  <c:v>-0.95105651629514742</c:v>
                </c:pt>
                <c:pt idx="59">
                  <c:v>-0.58778525229245415</c:v>
                </c:pt>
                <c:pt idx="60">
                  <c:v>2.6951531284513663E-14</c:v>
                </c:pt>
                <c:pt idx="61">
                  <c:v>0.58778525229249778</c:v>
                </c:pt>
                <c:pt idx="62">
                  <c:v>0.95105651629516408</c:v>
                </c:pt>
                <c:pt idx="63">
                  <c:v>0.95105651629514198</c:v>
                </c:pt>
                <c:pt idx="64">
                  <c:v>0.58778525229243994</c:v>
                </c:pt>
                <c:pt idx="65">
                  <c:v>-4.4592584833025306E-14</c:v>
                </c:pt>
                <c:pt idx="66">
                  <c:v>-0.58778525229251211</c:v>
                </c:pt>
                <c:pt idx="67">
                  <c:v>-0.95105651629516952</c:v>
                </c:pt>
                <c:pt idx="68">
                  <c:v>-0.95105651629513654</c:v>
                </c:pt>
                <c:pt idx="69">
                  <c:v>-0.58778525229242562</c:v>
                </c:pt>
                <c:pt idx="70">
                  <c:v>6.2233638381536949E-14</c:v>
                </c:pt>
                <c:pt idx="71">
                  <c:v>0.58778525229252632</c:v>
                </c:pt>
                <c:pt idx="72">
                  <c:v>0.95105651629517496</c:v>
                </c:pt>
                <c:pt idx="73">
                  <c:v>0.9510565162951311</c:v>
                </c:pt>
                <c:pt idx="74">
                  <c:v>0.58778525229241141</c:v>
                </c:pt>
                <c:pt idx="75">
                  <c:v>-7.9874691930048591E-14</c:v>
                </c:pt>
                <c:pt idx="76">
                  <c:v>-0.58778525229254064</c:v>
                </c:pt>
                <c:pt idx="77">
                  <c:v>-0.9510565162951804</c:v>
                </c:pt>
                <c:pt idx="78">
                  <c:v>-0.95105651629512566</c:v>
                </c:pt>
                <c:pt idx="79">
                  <c:v>-0.58778525229239709</c:v>
                </c:pt>
                <c:pt idx="80">
                  <c:v>9.7515745478560234E-14</c:v>
                </c:pt>
                <c:pt idx="81">
                  <c:v>0.58778525229255485</c:v>
                </c:pt>
                <c:pt idx="82">
                  <c:v>0.95105651629518584</c:v>
                </c:pt>
                <c:pt idx="83">
                  <c:v>0.95105651629512011</c:v>
                </c:pt>
                <c:pt idx="84">
                  <c:v>0.58778525229238276</c:v>
                </c:pt>
                <c:pt idx="85">
                  <c:v>-1.1515679902707188E-13</c:v>
                </c:pt>
                <c:pt idx="86">
                  <c:v>-0.58778525229256917</c:v>
                </c:pt>
                <c:pt idx="87">
                  <c:v>-0.95105651629519139</c:v>
                </c:pt>
                <c:pt idx="88">
                  <c:v>-0.95105651629511467</c:v>
                </c:pt>
                <c:pt idx="89">
                  <c:v>-0.58778525229236855</c:v>
                </c:pt>
                <c:pt idx="90">
                  <c:v>1.3279785257558352E-13</c:v>
                </c:pt>
                <c:pt idx="91">
                  <c:v>0.58778525229258338</c:v>
                </c:pt>
                <c:pt idx="92">
                  <c:v>0.95105651629519683</c:v>
                </c:pt>
                <c:pt idx="93">
                  <c:v>0.95105651629510923</c:v>
                </c:pt>
                <c:pt idx="94">
                  <c:v>0.58778525229235423</c:v>
                </c:pt>
                <c:pt idx="95">
                  <c:v>-1.5043890612409516E-13</c:v>
                </c:pt>
                <c:pt idx="96">
                  <c:v>-0.5877852522925977</c:v>
                </c:pt>
                <c:pt idx="97">
                  <c:v>-0.95105651629520227</c:v>
                </c:pt>
                <c:pt idx="98">
                  <c:v>-0.95105651629510379</c:v>
                </c:pt>
                <c:pt idx="99">
                  <c:v>-0.58778525229234002</c:v>
                </c:pt>
                <c:pt idx="100">
                  <c:v>1.680799596726068E-13</c:v>
                </c:pt>
                <c:pt idx="101">
                  <c:v>0.58778525229261191</c:v>
                </c:pt>
                <c:pt idx="102">
                  <c:v>0.95105651629520771</c:v>
                </c:pt>
                <c:pt idx="103">
                  <c:v>0.95105651629509835</c:v>
                </c:pt>
                <c:pt idx="104">
                  <c:v>0.5877852522923257</c:v>
                </c:pt>
                <c:pt idx="105">
                  <c:v>-1.8572101322111845E-13</c:v>
                </c:pt>
                <c:pt idx="106">
                  <c:v>-0.58778525229262624</c:v>
                </c:pt>
                <c:pt idx="107">
                  <c:v>-0.95105651629521315</c:v>
                </c:pt>
                <c:pt idx="108">
                  <c:v>-0.95105651629509291</c:v>
                </c:pt>
                <c:pt idx="109">
                  <c:v>-0.58778525229231149</c:v>
                </c:pt>
                <c:pt idx="110">
                  <c:v>2.0336206676963009E-13</c:v>
                </c:pt>
                <c:pt idx="111">
                  <c:v>0.58778525229264056</c:v>
                </c:pt>
                <c:pt idx="112">
                  <c:v>0.95105651629521859</c:v>
                </c:pt>
                <c:pt idx="113">
                  <c:v>0.95105651629508747</c:v>
                </c:pt>
                <c:pt idx="114">
                  <c:v>0.58778525229229717</c:v>
                </c:pt>
                <c:pt idx="115">
                  <c:v>-2.2100312031814173E-13</c:v>
                </c:pt>
                <c:pt idx="116">
                  <c:v>-0.58778525229265477</c:v>
                </c:pt>
                <c:pt idx="117">
                  <c:v>-0.95105651629522403</c:v>
                </c:pt>
                <c:pt idx="118">
                  <c:v>-0.95105651629508203</c:v>
                </c:pt>
                <c:pt idx="119">
                  <c:v>-0.58778525229228296</c:v>
                </c:pt>
                <c:pt idx="120">
                  <c:v>2.3864417386665338E-13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353856"/>
        <c:axId val="160072448"/>
      </c:scatterChart>
      <c:valAx>
        <c:axId val="159353856"/>
        <c:scaling>
          <c:orientation val="minMax"/>
          <c:max val="37.700000000000003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60072448"/>
        <c:crosses val="autoZero"/>
        <c:crossBetween val="midCat"/>
      </c:valAx>
      <c:valAx>
        <c:axId val="1600724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9353856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C8A46-FD26-45BE-A29D-E01FC2ACD76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8E2A3-580F-434C-B5A5-51CEEAF99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49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8E2A3-580F-434C-B5A5-51CEEAF9919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5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8E2A3-580F-434C-B5A5-51CEEAF9919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8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_bg_Blank_with_page_nu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5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30352" y="866817"/>
            <a:ext cx="106613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322854"/>
            <a:ext cx="9793764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343" y="3852456"/>
            <a:ext cx="8065453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864156" y="1995852"/>
            <a:ext cx="9793764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effectLst/>
              </a:rPr>
              <a:t>Click to edit Master title style</a:t>
            </a:r>
            <a:endParaRPr lang="en-GB" sz="400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24988" y="3104006"/>
            <a:ext cx="806545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301612"/>
            <a:ext cx="10369868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0732" y="6075634"/>
            <a:ext cx="557445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7" r:id="rId3"/>
    <p:sldLayoutId id="2147483654" r:id="rId4"/>
    <p:sldLayoutId id="2147483649" r:id="rId5"/>
    <p:sldLayoutId id="2147483651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trinket.io/python/ccb7e39eb1b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9725" y="1367879"/>
            <a:ext cx="2635328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Import turtle library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9725" y="2006659"/>
            <a:ext cx="2569412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Set up turtle screen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9725" y="2520007"/>
            <a:ext cx="2766261" cy="73866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Make a turtle, </a:t>
            </a:r>
            <a:br>
              <a:rPr lang="en-GB" sz="2400" b="1" smtClean="0">
                <a:solidFill>
                  <a:srgbClr val="FF0000"/>
                </a:solidFill>
              </a:rPr>
            </a:br>
            <a:r>
              <a:rPr lang="en-GB" sz="2400" b="1" smtClean="0">
                <a:solidFill>
                  <a:srgbClr val="FF0000"/>
                </a:solidFill>
              </a:rPr>
              <a:t>give it a gentle speed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9725" y="3374811"/>
            <a:ext cx="2635328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Code some forward and backward moves, and turns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6118" y="1008668"/>
            <a:ext cx="4766364" cy="47511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531563" y="4043061"/>
            <a:ext cx="2221362" cy="1501282"/>
            <a:chOff x="2531563" y="4043061"/>
            <a:chExt cx="2221362" cy="1501282"/>
          </a:xfrm>
        </p:grpSpPr>
        <p:sp>
          <p:nvSpPr>
            <p:cNvPr id="6" name="Right Brace 5"/>
            <p:cNvSpPr/>
            <p:nvPr/>
          </p:nvSpPr>
          <p:spPr>
            <a:xfrm>
              <a:off x="2531563" y="4043061"/>
              <a:ext cx="216024" cy="1501282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4693" y="4392215"/>
              <a:ext cx="2088232" cy="738664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FF0000"/>
                  </a:solidFill>
                </a:rPr>
                <a:t>Repeat these lines 3 times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9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52" y="994352"/>
            <a:ext cx="4752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80717" y="3468885"/>
            <a:ext cx="3095551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It works, but as a rule it’s better to use a different loop variable for each loop when the loops are nested</a:t>
            </a:r>
            <a:endParaRPr lang="en-GB" sz="2400" b="1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1" r="69607" b="5000"/>
          <a:stretch/>
        </p:blipFill>
        <p:spPr bwMode="auto">
          <a:xfrm>
            <a:off x="220889" y="5540829"/>
            <a:ext cx="3360511" cy="28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8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80717" y="3468885"/>
            <a:ext cx="3095551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It works, but as a rule it’s better to use a different loop variable for each loop when the loops are nested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15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6553125" y="1295871"/>
            <a:ext cx="2376263" cy="2100472"/>
            <a:chOff x="8508228" y="1295871"/>
            <a:chExt cx="2376263" cy="210047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721477" y="2303983"/>
              <a:ext cx="996626" cy="1092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508228" y="1295871"/>
              <a:ext cx="2376263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FF0000"/>
                  </a:solidFill>
                </a:rPr>
                <a:t>Want to get elsa to </a:t>
              </a:r>
              <a:r>
                <a:rPr lang="en-GB" sz="2400" b="1" i="1" smtClean="0">
                  <a:solidFill>
                    <a:srgbClr val="FF0000"/>
                  </a:solidFill>
                </a:rPr>
                <a:t>here</a:t>
              </a:r>
              <a:r>
                <a:rPr lang="en-GB" sz="2400" b="1" smtClean="0">
                  <a:solidFill>
                    <a:srgbClr val="FF0000"/>
                  </a:solidFill>
                </a:rPr>
                <a:t> pointing to the right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4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75579" y="3396343"/>
            <a:ext cx="3373490" cy="2148000"/>
            <a:chOff x="2531563" y="3396343"/>
            <a:chExt cx="3373490" cy="2148000"/>
          </a:xfrm>
        </p:grpSpPr>
        <p:sp>
          <p:nvSpPr>
            <p:cNvPr id="5" name="Right Brace 4"/>
            <p:cNvSpPr/>
            <p:nvPr/>
          </p:nvSpPr>
          <p:spPr>
            <a:xfrm>
              <a:off x="2531563" y="3396343"/>
              <a:ext cx="328878" cy="2148000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3197" y="3528119"/>
              <a:ext cx="2851856" cy="188513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This is the code for a complete </a:t>
              </a:r>
              <a:r>
                <a:rPr lang="en-GB" sz="2400" b="1" i="1" smtClean="0">
                  <a:solidFill>
                    <a:srgbClr val="FF0000"/>
                  </a:solidFill>
                </a:rPr>
                <a:t>branch</a:t>
              </a:r>
              <a:r>
                <a:rPr lang="en-GB" sz="2400" b="1" smtClean="0">
                  <a:solidFill>
                    <a:srgbClr val="FF0000"/>
                  </a:solidFill>
                </a:rPr>
                <a:t> of the snowflake.</a:t>
              </a:r>
            </a:p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Put all these lines into a </a:t>
              </a:r>
              <a:r>
                <a:rPr lang="en-GB" sz="2400" b="1" i="1" smtClean="0">
                  <a:solidFill>
                    <a:srgbClr val="FF0000"/>
                  </a:solidFill>
                </a:rPr>
                <a:t>function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17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492206" y="503783"/>
            <a:ext cx="1187288" cy="2476148"/>
            <a:chOff x="492206" y="979963"/>
            <a:chExt cx="1187288" cy="247614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936501" y="2087959"/>
              <a:ext cx="149349" cy="13681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2206" y="979963"/>
              <a:ext cx="1187288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The word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def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79496" y="684059"/>
            <a:ext cx="1867329" cy="2295872"/>
            <a:chOff x="47974" y="2087959"/>
            <a:chExt cx="1867329" cy="229587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974" y="2655639"/>
              <a:ext cx="697165" cy="1728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8429" y="2087959"/>
              <a:ext cx="1626874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a name for the function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04653" y="1514602"/>
            <a:ext cx="1584176" cy="1465329"/>
            <a:chOff x="-600098" y="1918774"/>
            <a:chExt cx="1584176" cy="1465329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-600098" y="2159967"/>
              <a:ext cx="672619" cy="12241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287635" y="1918774"/>
              <a:ext cx="12717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brackets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14600" y="1979013"/>
            <a:ext cx="1794061" cy="1137093"/>
            <a:chOff x="-606175" y="2286008"/>
            <a:chExt cx="1794061" cy="1137093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-606175" y="2470674"/>
              <a:ext cx="1158206" cy="9524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8221" y="2286008"/>
              <a:ext cx="8396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colon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37" name="Group 14336"/>
          <p:cNvGrpSpPr/>
          <p:nvPr/>
        </p:nvGrpSpPr>
        <p:grpSpPr>
          <a:xfrm>
            <a:off x="2675579" y="3284799"/>
            <a:ext cx="3345026" cy="2148000"/>
            <a:chOff x="2675579" y="3284799"/>
            <a:chExt cx="3345026" cy="2148000"/>
          </a:xfrm>
        </p:grpSpPr>
        <p:sp>
          <p:nvSpPr>
            <p:cNvPr id="6" name="TextBox 5"/>
            <p:cNvSpPr txBox="1"/>
            <p:nvPr/>
          </p:nvSpPr>
          <p:spPr>
            <a:xfrm>
              <a:off x="3168749" y="3634967"/>
              <a:ext cx="2851856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All the code which you want to be part of the function is </a:t>
              </a:r>
              <a:r>
                <a:rPr lang="en-GB" sz="2400" b="1" i="1" smtClean="0">
                  <a:solidFill>
                    <a:srgbClr val="FF0000"/>
                  </a:solidFill>
                </a:rPr>
                <a:t>indented</a:t>
              </a:r>
              <a:r>
                <a:rPr lang="en-GB" sz="2400" b="1" smtClean="0">
                  <a:solidFill>
                    <a:srgbClr val="FF0000"/>
                  </a:solidFill>
                </a:rPr>
                <a:t>.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2675579" y="3284799"/>
              <a:ext cx="328878" cy="2148000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7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68549" y="710515"/>
            <a:ext cx="3095551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Run the code: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9229" y="5184303"/>
            <a:ext cx="242881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Nothing happens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674" y="5454919"/>
            <a:ext cx="2232248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Call the function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00" y="1008753"/>
            <a:ext cx="4766400" cy="475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2645" y="3096071"/>
            <a:ext cx="3888432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The number 30 here will set the size for the whole snowflake. If we wanted to change the size we’d have to change it in </a:t>
            </a:r>
            <a:r>
              <a:rPr lang="en-GB" sz="2400" b="1" i="1" smtClean="0">
                <a:solidFill>
                  <a:srgbClr val="FF0000"/>
                </a:solidFill>
              </a:rPr>
              <a:t>three</a:t>
            </a:r>
            <a:r>
              <a:rPr lang="en-GB" sz="2400" b="1" smtClean="0">
                <a:solidFill>
                  <a:srgbClr val="FF0000"/>
                </a:solidFill>
              </a:rPr>
              <a:t> places...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6741" y="4104183"/>
            <a:ext cx="2952328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To draw the whole snowflake we need to draw six branches, so we need to repeat the function call six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6741" y="4796387"/>
            <a:ext cx="2952328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But this just draws the branch six times in the same place...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40657" y="1580996"/>
            <a:ext cx="6840760" cy="229293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Now that we know how to draw a branch we don’t need to sit and wait while the turtle works its way round all the branches.</a:t>
            </a:r>
          </a:p>
          <a:p>
            <a:pPr>
              <a:spcBef>
                <a:spcPts val="6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So we’ll add two lines of code to get the turtle to draw the whole snowflake in one go - one line at the top of the code and one at the bottom. 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"/>
          <a:stretch/>
        </p:blipFill>
        <p:spPr bwMode="auto">
          <a:xfrm>
            <a:off x="231775" y="377825"/>
            <a:ext cx="11056938" cy="57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15"/>
          <a:stretch/>
        </p:blipFill>
        <p:spPr bwMode="auto">
          <a:xfrm>
            <a:off x="231775" y="3985146"/>
            <a:ext cx="11056938" cy="211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059674"/>
              </p:ext>
            </p:extLst>
          </p:nvPr>
        </p:nvGraphicFramePr>
        <p:xfrm>
          <a:off x="360437" y="3517207"/>
          <a:ext cx="5761435" cy="935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769533" y="2664023"/>
            <a:ext cx="4135520" cy="369332"/>
            <a:chOff x="1769533" y="2664023"/>
            <a:chExt cx="413552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952725" y="2664023"/>
              <a:ext cx="2952328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>
                  <a:solidFill>
                    <a:srgbClr val="FF0000"/>
                  </a:solidFill>
                </a:rPr>
                <a:t>t</a:t>
              </a:r>
              <a:r>
                <a:rPr lang="en-GB" sz="2400" b="1" smtClean="0">
                  <a:solidFill>
                    <a:srgbClr val="FF0000"/>
                  </a:solidFill>
                </a:rPr>
                <a:t>his line near the top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769533" y="2866399"/>
              <a:ext cx="9781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44427" y="5247019"/>
            <a:ext cx="4044602" cy="369332"/>
            <a:chOff x="1644427" y="5247019"/>
            <a:chExt cx="404460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2736701" y="5247019"/>
              <a:ext cx="2952328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this line at the bottom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644427" y="5436101"/>
              <a:ext cx="87017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57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26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2466085" y="2955831"/>
            <a:ext cx="3668640" cy="1477328"/>
            <a:chOff x="1769533" y="2136447"/>
            <a:chExt cx="366864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791293" y="2136447"/>
              <a:ext cx="2646880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We can still see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elsa</a:t>
              </a:r>
              <a:r>
                <a:rPr lang="en-GB" sz="2400" b="1" smtClean="0">
                  <a:solidFill>
                    <a:srgbClr val="FF0000"/>
                  </a:solidFill>
                </a:rPr>
                <a:t> at the middle of the snowflake, but we can hide her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769533" y="2866399"/>
              <a:ext cx="9781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75579" y="3888159"/>
            <a:ext cx="3373490" cy="1846659"/>
            <a:chOff x="2531563" y="3888159"/>
            <a:chExt cx="3373490" cy="1846659"/>
          </a:xfrm>
        </p:grpSpPr>
        <p:sp>
          <p:nvSpPr>
            <p:cNvPr id="5" name="Right Brace 4"/>
            <p:cNvSpPr/>
            <p:nvPr/>
          </p:nvSpPr>
          <p:spPr>
            <a:xfrm>
              <a:off x="2531563" y="4248199"/>
              <a:ext cx="328878" cy="1126579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3197" y="3888159"/>
              <a:ext cx="2851856" cy="184665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These lines of code draw a snowflake, so we will want to repeat them to get multiple snowflakes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9533" y="791815"/>
            <a:ext cx="3990711" cy="1477328"/>
            <a:chOff x="1769533" y="2204679"/>
            <a:chExt cx="3990711" cy="1477328"/>
          </a:xfrm>
        </p:grpSpPr>
        <p:sp>
          <p:nvSpPr>
            <p:cNvPr id="8" name="TextBox 7"/>
            <p:cNvSpPr txBox="1"/>
            <p:nvPr/>
          </p:nvSpPr>
          <p:spPr>
            <a:xfrm>
              <a:off x="2952725" y="2204679"/>
              <a:ext cx="2807519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move the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size</a:t>
              </a:r>
              <a:r>
                <a:rPr lang="en-GB" sz="2400" b="1" smtClean="0">
                  <a:solidFill>
                    <a:srgbClr val="FF0000"/>
                  </a:solidFill>
                </a:rPr>
                <a:t> line to be with the other lines which draw the snowflake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769533" y="2866399"/>
              <a:ext cx="9781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4"/>
          <a:stretch/>
        </p:blipFill>
        <p:spPr bwMode="auto">
          <a:xfrm>
            <a:off x="6835453" y="377825"/>
            <a:ext cx="445326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75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4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6741" y="3528119"/>
            <a:ext cx="2851856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How about some random variation in the size of our snowflakes?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82588"/>
            <a:ext cx="110378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32645" y="3302803"/>
            <a:ext cx="3888432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Make a variable for the size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51549" y="4229615"/>
            <a:ext cx="2851856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It can’t find the function </a:t>
            </a:r>
            <a:r>
              <a:rPr lang="en-GB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randint()</a:t>
            </a:r>
            <a:endParaRPr lang="en-GB" sz="24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31</a:t>
            </a:fld>
            <a:endParaRPr lang="en-GB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87938" y="1079847"/>
            <a:ext cx="2792195" cy="1477328"/>
            <a:chOff x="2591386" y="260463"/>
            <a:chExt cx="279219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209693" y="260463"/>
              <a:ext cx="2173888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because we need to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import</a:t>
              </a:r>
              <a:r>
                <a:rPr lang="en-GB" sz="2400" b="1" smtClean="0">
                  <a:solidFill>
                    <a:srgbClr val="FF0000"/>
                  </a:solidFill>
                </a:rPr>
                <a:t> it from the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random</a:t>
              </a:r>
              <a:r>
                <a:rPr lang="en-GB" sz="2400" b="1" smtClean="0">
                  <a:solidFill>
                    <a:srgbClr val="FF0000"/>
                  </a:solidFill>
                </a:rPr>
                <a:t> library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591386" y="980543"/>
              <a:ext cx="4890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8629" y="719807"/>
            <a:ext cx="338437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Run the code a few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8629" y="719807"/>
            <a:ext cx="338437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Run the code a few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8629" y="719807"/>
            <a:ext cx="338437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Run the code a few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6821" y="3446819"/>
            <a:ext cx="2088232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elsa doesn’t always need to start pointing to the right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5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0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7488" y="4302250"/>
            <a:ext cx="2232248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pick a random position for elsa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8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87350"/>
            <a:ext cx="11047412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095324" y="4377701"/>
            <a:ext cx="3772157" cy="720080"/>
            <a:chOff x="2095324" y="4377701"/>
            <a:chExt cx="3772157" cy="720080"/>
          </a:xfrm>
        </p:grpSpPr>
        <p:sp>
          <p:nvSpPr>
            <p:cNvPr id="3" name="Right Brace 2"/>
            <p:cNvSpPr/>
            <p:nvPr/>
          </p:nvSpPr>
          <p:spPr>
            <a:xfrm>
              <a:off x="2095324" y="4377701"/>
              <a:ext cx="216024" cy="720080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48669" y="4536231"/>
              <a:ext cx="3418812" cy="36933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Repeat these lines 3 times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80717" y="4302250"/>
            <a:ext cx="3024336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but now elsa’s drawing a line from position 0,0 to its random position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0757" y="4302250"/>
            <a:ext cx="2808312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so add </a:t>
            </a:r>
            <a:r>
              <a:rPr lang="en-GB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penup()</a:t>
            </a:r>
            <a:r>
              <a:rPr lang="en-GB" sz="2400" b="1" smtClean="0">
                <a:solidFill>
                  <a:srgbClr val="FF0000"/>
                </a:solidFill>
              </a:rPr>
              <a:t> and </a:t>
            </a:r>
            <a:r>
              <a:rPr lang="en-GB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pendown()</a:t>
            </a:r>
            <a:r>
              <a:rPr lang="en-GB" sz="2400" b="1" smtClean="0">
                <a:solidFill>
                  <a:srgbClr val="FF0000"/>
                </a:solidFill>
              </a:rPr>
              <a:t> code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749" y="3941583"/>
            <a:ext cx="2448272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Give elsa a more snowflakey colour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7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48183" y="3024063"/>
            <a:ext cx="3641246" cy="2592288"/>
            <a:chOff x="2922765" y="3384103"/>
            <a:chExt cx="3641246" cy="2592288"/>
          </a:xfrm>
        </p:grpSpPr>
        <p:sp>
          <p:nvSpPr>
            <p:cNvPr id="5" name="Right Brace 4"/>
            <p:cNvSpPr/>
            <p:nvPr/>
          </p:nvSpPr>
          <p:spPr>
            <a:xfrm>
              <a:off x="2922765" y="3384103"/>
              <a:ext cx="328878" cy="2592288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2155" y="3756917"/>
              <a:ext cx="2851856" cy="184665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These lines of code draw a snowflake, so we will want to repeat them to get multiple snowflakes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0749" y="3235498"/>
            <a:ext cx="6820576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3200">
                <a:hlinkClick r:id="rId2"/>
              </a:rPr>
              <a:t>https://</a:t>
            </a:r>
            <a:r>
              <a:rPr lang="en-GB" sz="3200" smtClean="0">
                <a:hlinkClick r:id="rId2"/>
              </a:rPr>
              <a:t>trinket.io/python/ccb7e39eb1b9</a:t>
            </a:r>
            <a:endParaRPr lang="en-GB" sz="3200" smtClean="0"/>
          </a:p>
        </p:txBody>
      </p:sp>
      <p:sp>
        <p:nvSpPr>
          <p:cNvPr id="4" name="TextBox 3"/>
          <p:cNvSpPr txBox="1"/>
          <p:nvPr/>
        </p:nvSpPr>
        <p:spPr>
          <a:xfrm>
            <a:off x="1512566" y="1423685"/>
            <a:ext cx="8568951" cy="135421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4400" smtClean="0"/>
              <a:t>Location of </a:t>
            </a:r>
            <a:r>
              <a:rPr lang="en-GB" sz="4400" smtClean="0"/>
              <a:t>project with the code built in this presentation:</a:t>
            </a:r>
            <a:endParaRPr lang="en-GB"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1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00" y="995105"/>
            <a:ext cx="4766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8508228" y="1295871"/>
            <a:ext cx="2376263" cy="2088232"/>
            <a:chOff x="8508228" y="1295871"/>
            <a:chExt cx="2376263" cy="20882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9361437" y="2303983"/>
              <a:ext cx="360040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8508228" y="1295871"/>
              <a:ext cx="2376263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FF0000"/>
                  </a:solidFill>
                </a:rPr>
                <a:t>Want to get elsa to </a:t>
              </a:r>
              <a:r>
                <a:rPr lang="en-GB" sz="2400" b="1" i="1" smtClean="0">
                  <a:solidFill>
                    <a:srgbClr val="FF0000"/>
                  </a:solidFill>
                </a:rPr>
                <a:t>here</a:t>
              </a:r>
              <a:r>
                <a:rPr lang="en-GB" sz="2400" b="1" smtClean="0">
                  <a:solidFill>
                    <a:srgbClr val="FF0000"/>
                  </a:solidFill>
                </a:rPr>
                <a:t> pointing to the right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2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5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12301</TotalTime>
  <Words>511</Words>
  <Application>Microsoft Office PowerPoint</Application>
  <PresentationFormat>Custom</PresentationFormat>
  <Paragraphs>93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106</cp:revision>
  <dcterms:created xsi:type="dcterms:W3CDTF">2023-09-29T14:45:29Z</dcterms:created>
  <dcterms:modified xsi:type="dcterms:W3CDTF">2025-01-08T14:19:47Z</dcterms:modified>
</cp:coreProperties>
</file>