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E487F-8571-4F1C-8967-71E27A30A266}" v="2" dt="2025-02-23T19:10:4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Rolls" userId="e6a92262c7974e28" providerId="LiveId" clId="{8ABE487F-8571-4F1C-8967-71E27A30A266}"/>
    <pc:docChg chg="custSel addSld modSld">
      <pc:chgData name="Alison Rolls" userId="e6a92262c7974e28" providerId="LiveId" clId="{8ABE487F-8571-4F1C-8967-71E27A30A266}" dt="2025-02-23T19:14:40.444" v="1149" actId="313"/>
      <pc:docMkLst>
        <pc:docMk/>
      </pc:docMkLst>
      <pc:sldChg chg="addSp delSp modSp mod modAnim">
        <pc:chgData name="Alison Rolls" userId="e6a92262c7974e28" providerId="LiveId" clId="{8ABE487F-8571-4F1C-8967-71E27A30A266}" dt="2025-02-23T19:12:29.551" v="1148" actId="20577"/>
        <pc:sldMkLst>
          <pc:docMk/>
          <pc:sldMk cId="3113160078" sldId="257"/>
        </pc:sldMkLst>
        <pc:spChg chg="mod">
          <ac:chgData name="Alison Rolls" userId="e6a92262c7974e28" providerId="LiveId" clId="{8ABE487F-8571-4F1C-8967-71E27A30A266}" dt="2025-02-23T19:12:29.551" v="1148" actId="20577"/>
          <ac:spMkLst>
            <pc:docMk/>
            <pc:sldMk cId="3113160078" sldId="257"/>
            <ac:spMk id="9" creationId="{53B630BD-1B77-20A9-B038-D9A01C8D3B19}"/>
          </ac:spMkLst>
        </pc:spChg>
        <pc:spChg chg="mod">
          <ac:chgData name="Alison Rolls" userId="e6a92262c7974e28" providerId="LiveId" clId="{8ABE487F-8571-4F1C-8967-71E27A30A266}" dt="2025-02-23T19:12:10.266" v="1118" actId="14100"/>
          <ac:spMkLst>
            <pc:docMk/>
            <pc:sldMk cId="3113160078" sldId="257"/>
            <ac:spMk id="12" creationId="{1D4730C4-6BDD-E8C6-43D3-DC218E94B2A7}"/>
          </ac:spMkLst>
        </pc:spChg>
        <pc:picChg chg="del">
          <ac:chgData name="Alison Rolls" userId="e6a92262c7974e28" providerId="LiveId" clId="{8ABE487F-8571-4F1C-8967-71E27A30A266}" dt="2025-02-23T18:02:53.714" v="87" actId="478"/>
          <ac:picMkLst>
            <pc:docMk/>
            <pc:sldMk cId="3113160078" sldId="257"/>
            <ac:picMk id="11" creationId="{87FB37B7-97EE-4EAA-4F59-AB5AEAAB32D2}"/>
          </ac:picMkLst>
        </pc:picChg>
        <pc:picChg chg="add mod">
          <ac:chgData name="Alison Rolls" userId="e6a92262c7974e28" providerId="LiveId" clId="{8ABE487F-8571-4F1C-8967-71E27A30A266}" dt="2025-02-23T18:03:30.358" v="91" actId="1076"/>
          <ac:picMkLst>
            <pc:docMk/>
            <pc:sldMk cId="3113160078" sldId="257"/>
            <ac:picMk id="14" creationId="{C61F0844-0488-BACE-BD43-2AB4C366882D}"/>
          </ac:picMkLst>
        </pc:picChg>
      </pc:sldChg>
      <pc:sldChg chg="addSp delSp modSp new mod">
        <pc:chgData name="Alison Rolls" userId="e6a92262c7974e28" providerId="LiveId" clId="{8ABE487F-8571-4F1C-8967-71E27A30A266}" dt="2025-02-23T18:08:38.852" v="289" actId="1076"/>
        <pc:sldMkLst>
          <pc:docMk/>
          <pc:sldMk cId="1368095672" sldId="261"/>
        </pc:sldMkLst>
        <pc:spChg chg="mod">
          <ac:chgData name="Alison Rolls" userId="e6a92262c7974e28" providerId="LiveId" clId="{8ABE487F-8571-4F1C-8967-71E27A30A266}" dt="2025-02-23T18:07:23.896" v="283" actId="6549"/>
          <ac:spMkLst>
            <pc:docMk/>
            <pc:sldMk cId="1368095672" sldId="261"/>
            <ac:spMk id="2" creationId="{1A75A88D-53A3-AB3A-3D53-45393A7E1AB5}"/>
          </ac:spMkLst>
        </pc:spChg>
        <pc:spChg chg="del">
          <ac:chgData name="Alison Rolls" userId="e6a92262c7974e28" providerId="LiveId" clId="{8ABE487F-8571-4F1C-8967-71E27A30A266}" dt="2025-02-23T18:07:56.772" v="284" actId="22"/>
          <ac:spMkLst>
            <pc:docMk/>
            <pc:sldMk cId="1368095672" sldId="261"/>
            <ac:spMk id="3" creationId="{F981A74A-C57E-30B1-16DE-02A3D254CE7C}"/>
          </ac:spMkLst>
        </pc:spChg>
        <pc:picChg chg="add mod ord">
          <ac:chgData name="Alison Rolls" userId="e6a92262c7974e28" providerId="LiveId" clId="{8ABE487F-8571-4F1C-8967-71E27A30A266}" dt="2025-02-23T18:08:05.627" v="287" actId="14100"/>
          <ac:picMkLst>
            <pc:docMk/>
            <pc:sldMk cId="1368095672" sldId="261"/>
            <ac:picMk id="5" creationId="{5BF7DE87-1893-2F1B-8F87-7787B33E4DB3}"/>
          </ac:picMkLst>
        </pc:picChg>
        <pc:picChg chg="add mod">
          <ac:chgData name="Alison Rolls" userId="e6a92262c7974e28" providerId="LiveId" clId="{8ABE487F-8571-4F1C-8967-71E27A30A266}" dt="2025-02-23T18:08:38.852" v="289" actId="1076"/>
          <ac:picMkLst>
            <pc:docMk/>
            <pc:sldMk cId="1368095672" sldId="261"/>
            <ac:picMk id="6" creationId="{B48751DC-5985-6A40-B774-3CA14E06EA55}"/>
          </ac:picMkLst>
        </pc:picChg>
      </pc:sldChg>
      <pc:sldChg chg="modSp new mod">
        <pc:chgData name="Alison Rolls" userId="e6a92262c7974e28" providerId="LiveId" clId="{8ABE487F-8571-4F1C-8967-71E27A30A266}" dt="2025-02-23T18:43:23.069" v="543" actId="403"/>
        <pc:sldMkLst>
          <pc:docMk/>
          <pc:sldMk cId="2776947720" sldId="262"/>
        </pc:sldMkLst>
        <pc:spChg chg="mod">
          <ac:chgData name="Alison Rolls" userId="e6a92262c7974e28" providerId="LiveId" clId="{8ABE487F-8571-4F1C-8967-71E27A30A266}" dt="2025-02-23T18:41:45.940" v="334" actId="5793"/>
          <ac:spMkLst>
            <pc:docMk/>
            <pc:sldMk cId="2776947720" sldId="262"/>
            <ac:spMk id="2" creationId="{28FCEA52-AC21-376F-912D-F04ABB4C82A1}"/>
          </ac:spMkLst>
        </pc:spChg>
        <pc:spChg chg="mod">
          <ac:chgData name="Alison Rolls" userId="e6a92262c7974e28" providerId="LiveId" clId="{8ABE487F-8571-4F1C-8967-71E27A30A266}" dt="2025-02-23T18:43:23.069" v="543" actId="403"/>
          <ac:spMkLst>
            <pc:docMk/>
            <pc:sldMk cId="2776947720" sldId="262"/>
            <ac:spMk id="3" creationId="{FE5C260C-0AB5-2560-0772-1A23D6962FDD}"/>
          </ac:spMkLst>
        </pc:spChg>
      </pc:sldChg>
      <pc:sldChg chg="modSp new mod">
        <pc:chgData name="Alison Rolls" userId="e6a92262c7974e28" providerId="LiveId" clId="{8ABE487F-8571-4F1C-8967-71E27A30A266}" dt="2025-02-23T19:14:40.444" v="1149" actId="313"/>
        <pc:sldMkLst>
          <pc:docMk/>
          <pc:sldMk cId="942833026" sldId="263"/>
        </pc:sldMkLst>
        <pc:spChg chg="mod">
          <ac:chgData name="Alison Rolls" userId="e6a92262c7974e28" providerId="LiveId" clId="{8ABE487F-8571-4F1C-8967-71E27A30A266}" dt="2025-02-23T18:44:58.628" v="606" actId="21"/>
          <ac:spMkLst>
            <pc:docMk/>
            <pc:sldMk cId="942833026" sldId="263"/>
            <ac:spMk id="2" creationId="{7A15C971-34CC-0436-4530-F0E3D2417FF5}"/>
          </ac:spMkLst>
        </pc:spChg>
        <pc:spChg chg="mod">
          <ac:chgData name="Alison Rolls" userId="e6a92262c7974e28" providerId="LiveId" clId="{8ABE487F-8571-4F1C-8967-71E27A30A266}" dt="2025-02-23T19:14:40.444" v="1149" actId="313"/>
          <ac:spMkLst>
            <pc:docMk/>
            <pc:sldMk cId="942833026" sldId="263"/>
            <ac:spMk id="3" creationId="{C3F406E6-4DB8-4425-1853-6C558007F6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333E9-BF1A-0182-32D0-A717FD425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B15852-5242-A049-8AE4-3645BF36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6BB359-7D34-1F40-ABFE-381B59D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D2C4A-34C5-9438-37C9-327C906B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03915-009C-B4FC-737B-ECA1A33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D688-29B3-A810-2E41-520D92B6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BBDD5C-99F1-0244-DFE4-A7CD76FA3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5E20C4-EBFE-5AFA-996F-4D31AF07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0D18-55BF-5E19-2AB0-B8151DD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75964-91FC-2400-EFE8-ADD2E58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D0A37E-3746-EEC8-75CD-28EBB3F15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7D987C-1795-3DF1-297D-5E62175B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95CA8-8CDB-A929-3F4B-AD4C2C7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FD66B-2D7D-BF9E-4106-32C4978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06A185-D5A5-DF9E-314D-B838CBB6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2A98F-5752-7FEF-3D7A-508479D1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0DD8A7-B7A4-C72E-8A7D-32516733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326456-CE50-F4E3-DE14-27F4D19B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A15319-C61A-2E0D-ED47-1D87000F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E030B1-0B5F-6C8B-C1C9-9956101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01E79-F39F-C456-FD32-431B3634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BCE2BE-C782-F2F3-7BFE-25018C9C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074827-454D-2689-AFCA-55EE2B66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A8C4CC-20DE-9BD9-F20E-B196050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0C32A1-810A-CC2F-2FD3-819A12CE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41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64025-6621-D5A1-6404-A90C254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199A7-493F-DBDD-3427-5DE786A0C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603BA5-D7C2-680E-77B0-376D83D6D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C46138-3232-0165-6DFE-7314B88F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A9A04B-CEA4-9CA8-0BA8-30138EB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9E26DC-EDCB-2157-3138-903EDF23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6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CC42B-A91C-B0D1-9D69-CDB662D0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0BECEF-8FA0-B0F3-CB33-A24AA4AA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0242C6-37D2-BF4D-4288-FE704473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7D603A-CF30-51F9-963F-35DF79CC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0CC44F-9B6E-D955-DF2F-41AC3035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0ADF0C-8F38-6D35-7125-84458011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FAEEA9-A11D-5FB1-FC10-349ECA0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7229D4-77E0-66B2-E070-8E5B06B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D5658-A2B7-2E22-9608-0BCFB05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B48C0C-4953-23F5-3603-6AC2F6E9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D5F29A-39E6-00FB-D32B-BB2F8C8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D5E8FF-07FA-090E-19C2-5C8B98B4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1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CC983D-8320-CD99-6730-2C1569E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964A15-E5DD-9938-7810-822B34D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45C5D8-8E21-7168-4FA9-021D5F4E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56D3D-CD0A-475D-90F3-A63D099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B1793-8171-2E2A-9F6A-A07EBA62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889D61-65DF-A285-C8FF-F13DBACC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B4E607-E367-7543-C772-A247E7CA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0493FF-A9B4-A1E9-D563-4BD4A52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5B0CD6-034D-6A76-0F87-CF82145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B62C8-1191-7ADD-E12A-630FCF8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79CC35-7124-B1BE-8E1F-07FAD2E9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A6D111-6DA6-53DC-773A-F1A26A8D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287D62-0018-539E-6A48-2C9ABD63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B78B6E-DF4C-2CD9-FA99-2955EB43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C64706-26F7-0D63-9530-C266ED64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8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491DD3-975C-F270-8A7A-1A512488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9C2792-F329-231F-863E-EFCBFCED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32C61-6C52-9AB5-C293-93810C23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888FE-8187-47AB-AE68-3C6957008E5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60C304-45B9-5BC4-ECDA-71750044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D85CEF-B319-27B8-EF0D-02B9991F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7C90E-4DCD-5833-CA4D-D25D2D011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 David’s Day Collecting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9380F1-C96B-1E14-BE0C-7AF2DDC2B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Wokingham Library Code Club</a:t>
            </a:r>
          </a:p>
        </p:txBody>
      </p:sp>
    </p:spTree>
    <p:extLst>
      <p:ext uri="{BB962C8B-B14F-4D97-AF65-F5344CB8AC3E}">
        <p14:creationId xmlns:p14="http://schemas.microsoft.com/office/powerpoint/2010/main" val="15502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05C22-2C7D-5BCC-CC08-9C0946C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0668E9A-C3E0-88E1-28B3-1F05C895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885"/>
            <a:ext cx="7839997" cy="50349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360ECE-7EDA-9C86-28FE-3E60CB6A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677" y="3041955"/>
            <a:ext cx="2666094" cy="16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B2FB0-1023-E6D6-21B5-42AF8E73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 David Sprite – Using My Blocks to move using the arrow keys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7CFC88-BE5F-582B-DB23-2471A3E7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7" y="2151141"/>
            <a:ext cx="4060371" cy="360782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84D0795-CA58-58B1-5772-4DE84BD2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5508" y="3429000"/>
            <a:ext cx="2645235" cy="21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C397C2-7BFE-73BF-0763-F3CF54F4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958" y="1194348"/>
            <a:ext cx="1977355" cy="17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0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30BE8-F5DC-875A-D6BD-D67DDE4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A6C829-7303-D91D-B5A1-91A2695E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373" y="1364116"/>
            <a:ext cx="5119664" cy="4725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97B467-F722-C7E8-42C6-997D5334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13" y="2482550"/>
            <a:ext cx="1970958" cy="18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E0774-B595-2148-9268-32AC6C37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items – leeks &amp; daffodils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3B630BD-1B77-20A9-B038-D9A01C8D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31"/>
            <a:ext cx="6574971" cy="2066199"/>
          </a:xfrm>
        </p:spPr>
        <p:txBody>
          <a:bodyPr>
            <a:normAutofit/>
          </a:bodyPr>
          <a:lstStyle/>
          <a:p>
            <a:r>
              <a:rPr lang="en-GB" dirty="0"/>
              <a:t>What does this code do?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xmlns="" id="{1D4730C4-6BDD-E8C6-43D3-DC218E94B2A7}"/>
              </a:ext>
            </a:extLst>
          </p:cNvPr>
          <p:cNvSpPr/>
          <p:nvPr/>
        </p:nvSpPr>
        <p:spPr>
          <a:xfrm>
            <a:off x="597633" y="2294683"/>
            <a:ext cx="3854625" cy="4369189"/>
          </a:xfrm>
          <a:prstGeom prst="wedgeRectCallout">
            <a:avLst>
              <a:gd name="adj1" fmla="val 81398"/>
              <a:gd name="adj2" fmla="val -369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Show the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Make the item go to random spots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Make a condition when St David touches the item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Change the score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Hide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Play Welsh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Show in new random position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61F0844-0488-BACE-BD43-2AB4C366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85" y="1278668"/>
            <a:ext cx="5569315" cy="55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5A88D-53A3-AB3A-3D53-45393A7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time limit with a “time left”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BF7DE87-1893-2F1B-8F87-7787B33E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486" y="1690687"/>
            <a:ext cx="7619361" cy="43330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8751DC-5985-6A40-B774-3CA14E06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56" y="2722035"/>
            <a:ext cx="1970958" cy="18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5C971-34CC-0436-4530-F0E3D24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406E6-4DB8-4425-1853-6C558007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save and test each bit of code as you go</a:t>
            </a:r>
          </a:p>
          <a:p>
            <a:r>
              <a:rPr lang="en-GB" dirty="0"/>
              <a:t>debug if things aren't working as you expect</a:t>
            </a:r>
          </a:p>
          <a:p>
            <a:r>
              <a:rPr lang="en-GB" dirty="0"/>
              <a:t>think through what you want to happen</a:t>
            </a:r>
          </a:p>
          <a:p>
            <a:r>
              <a:rPr lang="en-GB" dirty="0"/>
              <a:t>check </a:t>
            </a:r>
            <a:r>
              <a:rPr lang="en-GB" dirty="0">
                <a:highlight>
                  <a:srgbClr val="FF00FF"/>
                </a:highlight>
              </a:rPr>
              <a:t>hide</a:t>
            </a:r>
            <a:r>
              <a:rPr lang="en-GB" dirty="0"/>
              <a:t> and </a:t>
            </a:r>
            <a:r>
              <a:rPr lang="en-GB" dirty="0">
                <a:highlight>
                  <a:srgbClr val="FF00FF"/>
                </a:highlight>
              </a:rPr>
              <a:t>show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</a:rPr>
              <a:t>go to </a:t>
            </a:r>
            <a:r>
              <a:rPr lang="en-GB" dirty="0"/>
              <a:t>if things aren’t where they’re supposed to be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CEA52-AC21-376F-912D-F04ABB4C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have finished the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C260C-0AB5-2560-0772-1A23D696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You could try changing or adding to the things the dragon says</a:t>
            </a:r>
          </a:p>
          <a:p>
            <a:r>
              <a:rPr lang="en-GB" sz="4800" dirty="0"/>
              <a:t>You could add another level</a:t>
            </a:r>
          </a:p>
          <a:p>
            <a:r>
              <a:rPr lang="en-GB" sz="4800" dirty="0"/>
              <a:t>You could make your own version of a collecting game – about anything!</a:t>
            </a:r>
          </a:p>
        </p:txBody>
      </p:sp>
    </p:spTree>
    <p:extLst>
      <p:ext uri="{BB962C8B-B14F-4D97-AF65-F5344CB8AC3E}">
        <p14:creationId xmlns:p14="http://schemas.microsoft.com/office/powerpoint/2010/main" val="27769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163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 David’s Day Collecting Game</vt:lpstr>
      <vt:lpstr>Starting Screen</vt:lpstr>
      <vt:lpstr>St David Sprite – Using My Blocks to move using the arrow keys     </vt:lpstr>
      <vt:lpstr>Starting the Game</vt:lpstr>
      <vt:lpstr>Collecting items – leeks &amp; daffodils</vt:lpstr>
      <vt:lpstr>Setting a time limit with a “time left” variable</vt:lpstr>
      <vt:lpstr>Remember to</vt:lpstr>
      <vt:lpstr>When you have finished the coding…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David’s Day Collecting Game</dc:title>
  <dc:creator>Alison Rolls</dc:creator>
  <cp:lastModifiedBy>S Crombie</cp:lastModifiedBy>
  <cp:revision>2</cp:revision>
  <dcterms:created xsi:type="dcterms:W3CDTF">2025-02-23T13:35:39Z</dcterms:created>
  <dcterms:modified xsi:type="dcterms:W3CDTF">2025-02-25T17:56:30Z</dcterms:modified>
</cp:coreProperties>
</file>