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FF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1530" y="917357"/>
            <a:ext cx="8460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8"/>
            <a:ext cx="7772400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6400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132856"/>
            <a:ext cx="77724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effectLst/>
              </a:rPr>
              <a:t>Click to edit Master title style</a:t>
            </a:r>
            <a:endParaRPr lang="en-GB" sz="4000" dirty="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1520" y="3284984"/>
            <a:ext cx="64008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437947"/>
            <a:ext cx="44239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49" r:id="rId4"/>
    <p:sldLayoutId id="214748365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6471686/edit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cratch.mit.edu/projects/348937468/edi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8"/>
            <a:ext cx="9144000" cy="6876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2204" y="692696"/>
            <a:ext cx="6739593" cy="55399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Wokingham Library Code Club</a:t>
            </a:r>
            <a:endParaRPr lang="en-GB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344816" cy="406265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Christmas </a:t>
            </a:r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Scratch Coding </a:t>
            </a:r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lang="en-GB" sz="8800" i="1" smtClean="0">
                <a:solidFill>
                  <a:srgbClr val="FFFF00"/>
                </a:solidFill>
                <a:effectLst>
                  <a:outerShdw blurRad="38100" dist="63500" dir="2700000" algn="tl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GB" sz="8800" i="1" dirty="0">
              <a:solidFill>
                <a:srgbClr val="FFFF00"/>
              </a:solidFill>
              <a:effectLst>
                <a:outerShdw blurRad="38100" dist="63500" dir="2700000" algn="tl">
                  <a:srgbClr val="FF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3875026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Challenge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957" y="1510333"/>
            <a:ext cx="7784086" cy="295465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/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Use Scratch to make an animation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(up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to 45 seconds 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long) </a:t>
            </a:r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for the festive season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144" y="384686"/>
            <a:ext cx="8228782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get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 really good score: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659" y="2588419"/>
            <a:ext cx="2988333" cy="30008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Lots of Movement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If/else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Repeat blocks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Variables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Random Numbers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Clones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Calculations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790" y="5733256"/>
            <a:ext cx="7276419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Try using a Scratch block you have never used before!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646" y="1196752"/>
            <a:ext cx="7276419" cy="11849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Do really clever coding. This will get more marks than just making nice graphics. 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Here are some things to include in your code: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872" y="3573016"/>
            <a:ext cx="2988333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use sound as well, if you like.</a:t>
            </a:r>
            <a:endParaRPr lang="en-GB" sz="20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946380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How to submit your entry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93954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When you have perfected your Scratch animation make sure you </a:t>
            </a:r>
            <a:r>
              <a:rPr lang="en-GB" sz="2400" b="1" smtClean="0">
                <a:solidFill>
                  <a:schemeClr val="bg1"/>
                </a:solidFill>
                <a:latin typeface="Comic Sans MS" panose="030F0902030302020204" pitchFamily="66" charset="0"/>
              </a:rPr>
              <a:t>Share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 your project.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Send the link to your shared project to</a:t>
            </a:r>
          </a:p>
          <a:p>
            <a:pPr marL="180975">
              <a:spcBef>
                <a:spcPts val="1200"/>
              </a:spcBef>
            </a:pPr>
            <a:r>
              <a:rPr lang="en-GB" sz="2400" smtClean="0">
                <a:solidFill>
                  <a:srgbClr val="0000FF"/>
                </a:solidFill>
                <a:latin typeface="Comic Sans MS" panose="030F0902030302020204" pitchFamily="66" charset="0"/>
              </a:rPr>
              <a:t>Elizabeth.McDonald@wokingham.gov.uk</a:t>
            </a:r>
            <a:endParaRPr lang="en-GB" sz="2400">
              <a:solidFill>
                <a:srgbClr val="0000FF"/>
              </a:solidFill>
              <a:latin typeface="Comic Sans MS" panose="030F0902030302020204" pitchFamily="66" charset="0"/>
            </a:endParaRPr>
          </a:p>
          <a:p>
            <a:pPr marL="180975">
              <a:spcBef>
                <a:spcPts val="1200"/>
              </a:spcBef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before 5pm on Thursday 17th December 2020.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The code club organisers will look at all the entries and decide the scores before the online Scratch session on Saturday 19th December 2020.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5386658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Judging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and </a:t>
            </a:r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awards: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363176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At theScratch session on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Saturday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19th December 2020 all </a:t>
            </a: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entries will be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shown </a:t>
            </a: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to everyone, using Microsoft Teams Share Screen. </a:t>
            </a:r>
            <a:r>
              <a:rPr lang="en-GB" sz="2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You can give a short introduction to your entry if you like.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At the end we will announce the results.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We will send out certificates to the best entries, but unfortunately it won’t be possible to give any prizes this year.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4634849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smtClean="0">
                <a:solidFill>
                  <a:schemeClr val="bg1"/>
                </a:solidFill>
                <a:latin typeface="Comic Sans MS" panose="030F0902030302020204" pitchFamily="66" charset="0"/>
              </a:rPr>
              <a:t>Stuck for ideas?</a:t>
            </a:r>
            <a:endParaRPr lang="en-GB" sz="4400" u="sng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6" y="1361668"/>
            <a:ext cx="7276419" cy="40010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We have put together a couple of Scratch starter projects with lots of sprites and backdrops which might help you with ideas. These are shown on the next couple of slides: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Decorate a Christmas tree - make lots of decorations and lights and have them move into position on the tree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 an animated winter scene - use sprites of winter-related items and animate them - perhaps you could make falling snow!</a:t>
            </a:r>
            <a:endParaRPr lang="en-GB" sz="2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/>
          <a:stretch/>
        </p:blipFill>
        <p:spPr bwMode="auto">
          <a:xfrm>
            <a:off x="543696" y="692696"/>
            <a:ext cx="8056608" cy="60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scratch.mit.edu/projects/346471686/editor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3736077" cy="278537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decorate a Christmas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3" y="4027130"/>
            <a:ext cx="360040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/>
          <a:stretch/>
        </p:blipFill>
        <p:spPr bwMode="auto">
          <a:xfrm>
            <a:off x="511857" y="692696"/>
            <a:ext cx="8120286" cy="60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679" y="188640"/>
            <a:ext cx="7990641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scratch.mit.edu/projects/348937468/editor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/>
              </a:rPr>
              <a:t>/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3520053" cy="278537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61950" indent="-361950">
              <a:spcBef>
                <a:spcPts val="600"/>
              </a:spcBef>
            </a:pPr>
            <a:r>
              <a:rPr lang="en-GB" sz="4400" dirty="0" smtClean="0">
                <a:latin typeface="Comic Sans MS" panose="030F0902030302020204" pitchFamily="66" charset="0"/>
              </a:rPr>
              <a:t>Ideas:</a:t>
            </a:r>
          </a:p>
          <a:p>
            <a:pPr marL="622300" lvl="1" indent="-1651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4400" i="1" dirty="0" smtClean="0">
                <a:latin typeface="Comic Sans MS" panose="030F0902030302020204" pitchFamily="66" charset="0"/>
              </a:rPr>
              <a:t>animate a winter scene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3" y="4027130"/>
            <a:ext cx="3384376" cy="138499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this project page while you are logged in with your Scratch user and 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Remix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project to be able to work on your own version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3399"/>
            </a:gs>
            <a:gs pos="100000">
              <a:srgbClr val="66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84686"/>
            <a:ext cx="6606543" cy="67710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4400" u="sng" dirty="0" smtClean="0">
                <a:latin typeface="Comic Sans MS" panose="030F0902030302020204" pitchFamily="66" charset="0"/>
              </a:rPr>
              <a:t>Our webpage on github:</a:t>
            </a:r>
            <a:endParaRPr lang="en-GB" sz="4400" u="sng" dirty="0"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538208"/>
            <a:ext cx="8136904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github.com/WokLibCodeClub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697955"/>
            <a:ext cx="8136904" cy="163121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of the Christmas Challenge are in the section called:</a:t>
            </a:r>
          </a:p>
          <a:p>
            <a:pPr>
              <a:spcBef>
                <a:spcPts val="1200"/>
              </a:spcBef>
              <a:tabLst>
                <a:tab pos="452438" algn="l"/>
              </a:tabLst>
            </a:pPr>
            <a:r>
              <a:rPr lang="en-GB" sz="3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sz="3200" i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Christmas-Coding-Challenge-2020</a:t>
            </a:r>
            <a:endParaRPr lang="en-GB" sz="32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369</TotalTime>
  <Words>398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32</cp:revision>
  <dcterms:created xsi:type="dcterms:W3CDTF">2019-12-06T20:07:41Z</dcterms:created>
  <dcterms:modified xsi:type="dcterms:W3CDTF">2020-11-21T14:53:09Z</dcterms:modified>
</cp:coreProperties>
</file>