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1530" y="917357"/>
            <a:ext cx="8460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8"/>
            <a:ext cx="7772400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6400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132856"/>
            <a:ext cx="77724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effectLst/>
              </a:rPr>
              <a:t>Click to edit Master title style</a:t>
            </a:r>
            <a:endParaRPr lang="en-GB" sz="4000" dirty="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1520" y="3284984"/>
            <a:ext cx="64008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437947"/>
            <a:ext cx="44239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49" r:id="rId4"/>
    <p:sldLayoutId id="214748365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6471686/edi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8937468/edito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8"/>
            <a:ext cx="9144000" cy="6876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2204" y="692696"/>
            <a:ext cx="6739593" cy="55399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Wokingham Library Code Club</a:t>
            </a: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344816" cy="406265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800" i="1" dirty="0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Christmas Coding Challenge 2019</a:t>
            </a:r>
            <a:endParaRPr lang="en-GB" sz="8800" i="1" dirty="0">
              <a:solidFill>
                <a:srgbClr val="FFFF00"/>
              </a:solidFill>
              <a:effectLst>
                <a:outerShdw blurRad="38100" dist="63500" dir="2700000" algn="tl">
                  <a:srgbClr val="FF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060848" y="-1846659"/>
            <a:ext cx="6356475" cy="184665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2000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63500" dir="2700000" algn="tl">
                    <a:schemeClr val="bg1">
                      <a:lumMod val="65000"/>
                      <a:alpha val="8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PRIZES</a:t>
            </a:r>
            <a:r>
              <a:rPr lang="en-GB" sz="1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GB" sz="1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063 -0.33796 L 1.30607 1.44305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6" y="8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3875026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Challenge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957" y="1510333"/>
            <a:ext cx="7784086" cy="295465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/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Use Scratch to make an animation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(up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to 45 seconds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long)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for the festive season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144" y="384686"/>
            <a:ext cx="6617765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get lots of marks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659" y="2588419"/>
            <a:ext cx="2988333" cy="30008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Lots of Movement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If/else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Repeat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Variables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Random Numbers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Clones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Calculations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790" y="5733256"/>
            <a:ext cx="7276419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Try using a Scratch block you have never used before!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646" y="1196752"/>
            <a:ext cx="7276419" cy="11849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Do really clever coding. This will get more marks than just making nice graphics. 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Here are some things to include in your code: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872" y="3573016"/>
            <a:ext cx="2988333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use sound as well, if you like.</a:t>
            </a:r>
            <a:endParaRPr lang="en-GB" sz="20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611353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Judging and prize-giving: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9395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judging will take place on Saturday 14th December, after 11.15am.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All the entries will be shown on the big screen. You can give a short introduction to your entry if you like.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All the young coders will be able to give a mark to every entry except their own.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club organisers will be the other judges.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prizes will be awarded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6259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/>
          <a:stretch/>
        </p:blipFill>
        <p:spPr bwMode="auto">
          <a:xfrm>
            <a:off x="0" y="0"/>
            <a:ext cx="9144000" cy="68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scratch.mit.edu/projects/346471686/editor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883" y="1124744"/>
            <a:ext cx="5400600" cy="210826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decorate a Christmas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4027130"/>
            <a:ext cx="3903763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/>
          <a:stretch/>
        </p:blipFill>
        <p:spPr bwMode="auto">
          <a:xfrm>
            <a:off x="0" y="0"/>
            <a:ext cx="916790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scratch.mit.edu/projects/348937468/editor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883" y="1124744"/>
            <a:ext cx="5400600" cy="210826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animate a winter scene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4027130"/>
            <a:ext cx="3903763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606543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latin typeface="Comic Sans MS" panose="030F0902030302020204" pitchFamily="66" charset="0"/>
              </a:rPr>
              <a:t>Our webpage on github:</a:t>
            </a:r>
            <a:endParaRPr lang="en-GB" sz="4400" u="sng" dirty="0"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538208"/>
            <a:ext cx="8136904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github.com/WokLibCodeClub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97955"/>
            <a:ext cx="8136904" cy="163121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of the Christmas Challenge are in the section called:</a:t>
            </a:r>
          </a:p>
          <a:p>
            <a:pPr>
              <a:spcBef>
                <a:spcPts val="1200"/>
              </a:spcBef>
              <a:tabLst>
                <a:tab pos="452438" algn="l"/>
              </a:tabLst>
            </a:pPr>
            <a:r>
              <a:rPr lang="en-GB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sz="32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Christmas-Coding-Challenge-2019</a:t>
            </a:r>
            <a:endParaRPr lang="en-GB" sz="32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273</TotalTime>
  <Words>261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26</cp:revision>
  <dcterms:created xsi:type="dcterms:W3CDTF">2019-12-06T20:07:41Z</dcterms:created>
  <dcterms:modified xsi:type="dcterms:W3CDTF">2019-12-08T10:45:40Z</dcterms:modified>
</cp:coreProperties>
</file>