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1522075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72" y="-10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0352" y="866817"/>
            <a:ext cx="106613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322854"/>
            <a:ext cx="9793764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43" y="3852456"/>
            <a:ext cx="8065453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864156" y="1995852"/>
            <a:ext cx="9793764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effectLst/>
              </a:rPr>
              <a:t>Click to edit Master title style</a:t>
            </a:r>
            <a:endParaRPr lang="en-GB" sz="400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24988" y="3104006"/>
            <a:ext cx="806545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301612"/>
            <a:ext cx="10369868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0732" y="6075634"/>
            <a:ext cx="557445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49" r:id="rId4"/>
    <p:sldLayoutId id="214748365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368000"/>
            <a:ext cx="10558800" cy="40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216421" y="211442"/>
            <a:ext cx="9386293" cy="3156777"/>
            <a:chOff x="216421" y="211442"/>
            <a:chExt cx="9386293" cy="3156777"/>
          </a:xfrm>
        </p:grpSpPr>
        <p:cxnSp>
          <p:nvCxnSpPr>
            <p:cNvPr id="3" name="Straight Arrow Connector 2"/>
            <p:cNvCxnSpPr>
              <a:stCxn id="16" idx="2"/>
            </p:cNvCxnSpPr>
            <p:nvPr/>
          </p:nvCxnSpPr>
          <p:spPr>
            <a:xfrm flipH="1">
              <a:off x="5783971" y="1082855"/>
              <a:ext cx="2368287" cy="22853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9" idx="2"/>
            </p:cNvCxnSpPr>
            <p:nvPr/>
          </p:nvCxnSpPr>
          <p:spPr>
            <a:xfrm flipH="1">
              <a:off x="4206676" y="765440"/>
              <a:ext cx="823076" cy="260277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1" idx="2"/>
            </p:cNvCxnSpPr>
            <p:nvPr/>
          </p:nvCxnSpPr>
          <p:spPr>
            <a:xfrm>
              <a:off x="1692585" y="1079847"/>
              <a:ext cx="900100" cy="22682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801" y="805856"/>
              <a:ext cx="29009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mtClean="0"/>
                <a:t>Snake head coordinates: (0, 0)</a:t>
              </a:r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6379" y="211442"/>
              <a:ext cx="3046746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segment[0] (hidden) coordinates: (-10, 0)</a:t>
              </a:r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6421" y="525849"/>
              <a:ext cx="29523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segment[1] (visible) coordinates: (-20, 0)</a:t>
              </a:r>
              <a:endParaRPr lang="en-GB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69149" y="5478459"/>
            <a:ext cx="2852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head turtle (green line)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168749" y="6048398"/>
            <a:ext cx="48240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segment[0] turtle (dashed line) hidden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60437" y="5597938"/>
            <a:ext cx="38462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segment[1] turtle (blue line)</a:t>
            </a:r>
            <a:endParaRPr lang="en-GB"/>
          </a:p>
        </p:txBody>
      </p:sp>
      <p:cxnSp>
        <p:nvCxnSpPr>
          <p:cNvPr id="29" name="Straight Arrow Connector 28"/>
          <p:cNvCxnSpPr>
            <a:stCxn id="26" idx="0"/>
          </p:cNvCxnSpPr>
          <p:nvPr/>
        </p:nvCxnSpPr>
        <p:spPr>
          <a:xfrm flipH="1" flipV="1">
            <a:off x="7019278" y="4521693"/>
            <a:ext cx="1176187" cy="95676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4551285" y="4625266"/>
            <a:ext cx="1029498" cy="142313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2283556" y="4616388"/>
            <a:ext cx="249539" cy="98155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81117" y="3168079"/>
            <a:ext cx="4608512" cy="155427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mic Sans MS" panose="030F0702030302020204" pitchFamily="66" charset="0"/>
              </a:rPr>
              <a:t>Press RIGHT arrow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mic Sans MS" panose="030F0702030302020204" pitchFamily="66" charset="0"/>
              </a:rPr>
              <a:t>snake_head.direction = ‘right’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mic Sans MS" panose="030F0702030302020204" pitchFamily="66" charset="0"/>
              </a:rPr>
              <a:t>snake_head x coordinate increases by 10</a:t>
            </a:r>
            <a:endParaRPr lang="en-GB" sz="2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6" y="1368000"/>
            <a:ext cx="10558800" cy="40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216421" y="211442"/>
            <a:ext cx="9503313" cy="3156854"/>
            <a:chOff x="216421" y="211442"/>
            <a:chExt cx="9503313" cy="3156854"/>
          </a:xfrm>
        </p:grpSpPr>
        <p:cxnSp>
          <p:nvCxnSpPr>
            <p:cNvPr id="3" name="Straight Arrow Connector 2"/>
            <p:cNvCxnSpPr>
              <a:stCxn id="16" idx="2"/>
            </p:cNvCxnSpPr>
            <p:nvPr/>
          </p:nvCxnSpPr>
          <p:spPr>
            <a:xfrm flipH="1">
              <a:off x="7345213" y="1082855"/>
              <a:ext cx="865555" cy="22854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9" idx="2"/>
            </p:cNvCxnSpPr>
            <p:nvPr/>
          </p:nvCxnSpPr>
          <p:spPr>
            <a:xfrm flipH="1">
              <a:off x="4206676" y="765440"/>
              <a:ext cx="823076" cy="260277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1" idx="2"/>
            </p:cNvCxnSpPr>
            <p:nvPr/>
          </p:nvCxnSpPr>
          <p:spPr>
            <a:xfrm>
              <a:off x="1692585" y="1079847"/>
              <a:ext cx="900100" cy="22682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801" y="805856"/>
              <a:ext cx="30179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mtClean="0"/>
                <a:t>Snake head coordinates: (10, 0)</a:t>
              </a:r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6379" y="211442"/>
              <a:ext cx="3046746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segment[0] (hidden) coordinates: (-10, 0)</a:t>
              </a:r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6421" y="525849"/>
              <a:ext cx="29523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segment[1] (visible) coordinates: (-20, 0)</a:t>
              </a:r>
              <a:endParaRPr lang="en-GB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69149" y="5478459"/>
            <a:ext cx="2852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head turtle (green line)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168749" y="6048398"/>
            <a:ext cx="48240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segment[0] turtle (dashed line) hidden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60437" y="5597938"/>
            <a:ext cx="38462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segment[1] turtle (blue line)</a:t>
            </a:r>
            <a:endParaRPr lang="en-GB"/>
          </a:p>
        </p:txBody>
      </p:sp>
      <p:cxnSp>
        <p:nvCxnSpPr>
          <p:cNvPr id="29" name="Straight Arrow Connector 28"/>
          <p:cNvCxnSpPr>
            <a:stCxn id="26" idx="0"/>
          </p:cNvCxnSpPr>
          <p:nvPr/>
        </p:nvCxnSpPr>
        <p:spPr>
          <a:xfrm flipH="1" flipV="1">
            <a:off x="7912645" y="4802002"/>
            <a:ext cx="282820" cy="676457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4551285" y="4625266"/>
            <a:ext cx="1029498" cy="142313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2283556" y="4616388"/>
            <a:ext cx="249539" cy="98155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368000"/>
            <a:ext cx="10558800" cy="40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216421" y="211442"/>
            <a:ext cx="9503313" cy="3156854"/>
            <a:chOff x="216421" y="211442"/>
            <a:chExt cx="9503313" cy="3156854"/>
          </a:xfrm>
        </p:grpSpPr>
        <p:cxnSp>
          <p:nvCxnSpPr>
            <p:cNvPr id="3" name="Straight Arrow Connector 2"/>
            <p:cNvCxnSpPr>
              <a:stCxn id="16" idx="2"/>
            </p:cNvCxnSpPr>
            <p:nvPr/>
          </p:nvCxnSpPr>
          <p:spPr>
            <a:xfrm flipH="1">
              <a:off x="7345213" y="1082855"/>
              <a:ext cx="865555" cy="22854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9" idx="2"/>
            </p:cNvCxnSpPr>
            <p:nvPr/>
          </p:nvCxnSpPr>
          <p:spPr>
            <a:xfrm>
              <a:off x="5029752" y="765440"/>
              <a:ext cx="753648" cy="26028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1" idx="2"/>
            </p:cNvCxnSpPr>
            <p:nvPr/>
          </p:nvCxnSpPr>
          <p:spPr>
            <a:xfrm>
              <a:off x="1692585" y="1079847"/>
              <a:ext cx="900100" cy="22682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801" y="805856"/>
              <a:ext cx="30179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mtClean="0"/>
                <a:t>Snake head coordinates: (10, 0)</a:t>
              </a:r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6379" y="211442"/>
              <a:ext cx="3046746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segment[0] (hidden) coordinates: (-0, 0)</a:t>
              </a:r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6421" y="525849"/>
              <a:ext cx="29523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segment[1] (visible) coordinates: (-20, 0)</a:t>
              </a:r>
              <a:endParaRPr lang="en-GB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69149" y="5478459"/>
            <a:ext cx="2852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head turtle (green line)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168749" y="6048398"/>
            <a:ext cx="48240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segment[0] turtle (dashed line) hidden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60437" y="5597938"/>
            <a:ext cx="38462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segment[1] turtle (blue line)</a:t>
            </a:r>
            <a:endParaRPr lang="en-GB"/>
          </a:p>
        </p:txBody>
      </p:sp>
      <p:cxnSp>
        <p:nvCxnSpPr>
          <p:cNvPr id="29" name="Straight Arrow Connector 28"/>
          <p:cNvCxnSpPr>
            <a:stCxn id="26" idx="0"/>
          </p:cNvCxnSpPr>
          <p:nvPr/>
        </p:nvCxnSpPr>
        <p:spPr>
          <a:xfrm flipH="1" flipV="1">
            <a:off x="7912645" y="4802002"/>
            <a:ext cx="282820" cy="676457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297672" y="4614530"/>
            <a:ext cx="283111" cy="143386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2283556" y="4616388"/>
            <a:ext cx="249539" cy="98155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368000"/>
            <a:ext cx="10558800" cy="40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69149" y="5478459"/>
            <a:ext cx="2852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head turtle (green line)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168749" y="6048398"/>
            <a:ext cx="48240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segment[0] turtle (dashed line) hidden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60437" y="5597938"/>
            <a:ext cx="38462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Snake body segment[1] turtle (blue line)</a:t>
            </a:r>
            <a:endParaRPr lang="en-GB"/>
          </a:p>
        </p:txBody>
      </p:sp>
      <p:cxnSp>
        <p:nvCxnSpPr>
          <p:cNvPr id="29" name="Straight Arrow Connector 28"/>
          <p:cNvCxnSpPr>
            <a:stCxn id="26" idx="0"/>
          </p:cNvCxnSpPr>
          <p:nvPr/>
        </p:nvCxnSpPr>
        <p:spPr>
          <a:xfrm flipH="1" flipV="1">
            <a:off x="7912645" y="4802002"/>
            <a:ext cx="282820" cy="676457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2283556" y="4613148"/>
            <a:ext cx="1515776" cy="98479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97672" y="4614530"/>
            <a:ext cx="283111" cy="143386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16421" y="211442"/>
            <a:ext cx="9503313" cy="3156854"/>
            <a:chOff x="216421" y="211442"/>
            <a:chExt cx="9503313" cy="3156854"/>
          </a:xfrm>
        </p:grpSpPr>
        <p:cxnSp>
          <p:nvCxnSpPr>
            <p:cNvPr id="20" name="Straight Arrow Connector 19"/>
            <p:cNvCxnSpPr>
              <a:stCxn id="24" idx="2"/>
            </p:cNvCxnSpPr>
            <p:nvPr/>
          </p:nvCxnSpPr>
          <p:spPr>
            <a:xfrm flipH="1">
              <a:off x="7345213" y="1082855"/>
              <a:ext cx="865555" cy="22854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5" idx="2"/>
            </p:cNvCxnSpPr>
            <p:nvPr/>
          </p:nvCxnSpPr>
          <p:spPr>
            <a:xfrm>
              <a:off x="5029752" y="765440"/>
              <a:ext cx="753648" cy="26028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0" idx="2"/>
            </p:cNvCxnSpPr>
            <p:nvPr/>
          </p:nvCxnSpPr>
          <p:spPr>
            <a:xfrm>
              <a:off x="1692585" y="1079847"/>
              <a:ext cx="2514089" cy="22884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01801" y="805856"/>
              <a:ext cx="30179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mtClean="0"/>
                <a:t>Snake head coordinates: (10, 0)</a:t>
              </a:r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6379" y="211442"/>
              <a:ext cx="3046746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segment[0] (hidden) coordinates: (-0, 0)</a:t>
              </a:r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6421" y="525849"/>
              <a:ext cx="29523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mtClean="0"/>
                <a:t>Snake body segment[1] (visible) coordinates: (-10, 0)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8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517" y="652131"/>
            <a:ext cx="9361040" cy="483209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nsolas" panose="020B0609020204030204" pitchFamily="49" charset="0"/>
              </a:rPr>
              <a:t>Move the snake head, but remember what its last coordinates were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nsolas" panose="020B0609020204030204" pitchFamily="49" charset="0"/>
              </a:rPr>
              <a:t>Move the first snake body segment to the coordinates where the snake head was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nsolas" panose="020B0609020204030204" pitchFamily="49" charset="0"/>
              </a:rPr>
              <a:t>Move the second snake body segment to the coordinates where the first snake body segment was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smtClean="0">
                <a:latin typeface="Consolas" panose="020B0609020204030204" pitchFamily="49" charset="0"/>
              </a:rPr>
              <a:t>if there are more than two segments: move the third snake body segment to the coordinates where the second snake body segment was, etc, etc...</a:t>
            </a:r>
          </a:p>
          <a:p>
            <a:pPr>
              <a:spcBef>
                <a:spcPts val="1200"/>
              </a:spcBef>
            </a:pPr>
            <a:endParaRPr lang="en-GB" sz="240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400" smtClean="0">
                <a:latin typeface="Consolas" panose="020B0609020204030204" pitchFamily="49" charset="0"/>
              </a:rPr>
              <a:t>We do this using a </a:t>
            </a:r>
            <a:r>
              <a:rPr lang="en-GB" sz="2400" b="1" i="1" smtClean="0">
                <a:latin typeface="Consolas" panose="020B0609020204030204" pitchFamily="49" charset="0"/>
              </a:rPr>
              <a:t>loop</a:t>
            </a:r>
            <a:r>
              <a:rPr lang="en-GB" sz="2400" smtClean="0">
                <a:latin typeface="Consolas" panose="020B0609020204030204" pitchFamily="49" charset="0"/>
              </a:rPr>
              <a:t> and the </a:t>
            </a:r>
            <a:r>
              <a:rPr lang="en-GB" sz="2400" b="1" i="1" smtClean="0">
                <a:latin typeface="Consolas" panose="020B0609020204030204" pitchFamily="49" charset="0"/>
              </a:rPr>
              <a:t>list</a:t>
            </a:r>
            <a:r>
              <a:rPr lang="en-GB" sz="2400" smtClean="0">
                <a:latin typeface="Consolas" panose="020B0609020204030204" pitchFamily="49" charset="0"/>
              </a:rPr>
              <a:t> of snake segments.</a:t>
            </a:r>
            <a:endParaRPr lang="en-GB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7342</TotalTime>
  <Words>350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6</cp:revision>
  <dcterms:created xsi:type="dcterms:W3CDTF">2023-06-04T19:04:58Z</dcterms:created>
  <dcterms:modified xsi:type="dcterms:W3CDTF">2023-06-16T15:47:16Z</dcterms:modified>
</cp:coreProperties>
</file>