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9" r:id="rId4"/>
    <p:sldId id="258" r:id="rId5"/>
    <p:sldId id="265" r:id="rId6"/>
    <p:sldId id="270" r:id="rId7"/>
    <p:sldId id="266" r:id="rId8"/>
    <p:sldId id="269" r:id="rId9"/>
    <p:sldId id="263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E9BFBD-E6D6-41B8-A57E-A2B791C95EF2}" v="4" dt="2025-04-02T14:58:30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0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Ross" userId="ac7401dee5ed2d67" providerId="LiveId" clId="{74E9BFBD-E6D6-41B8-A57E-A2B791C95EF2}"/>
    <pc:docChg chg="undo custSel addSld delSld modSld sldOrd">
      <pc:chgData name="Chris Ross" userId="ac7401dee5ed2d67" providerId="LiveId" clId="{74E9BFBD-E6D6-41B8-A57E-A2B791C95EF2}" dt="2025-04-02T20:23:01.056" v="2293" actId="255"/>
      <pc:docMkLst>
        <pc:docMk/>
      </pc:docMkLst>
      <pc:sldChg chg="addSp delSp modSp mod setBg">
        <pc:chgData name="Chris Ross" userId="ac7401dee5ed2d67" providerId="LiveId" clId="{74E9BFBD-E6D6-41B8-A57E-A2B791C95EF2}" dt="2025-04-02T15:03:50.575" v="2047" actId="1076"/>
        <pc:sldMkLst>
          <pc:docMk/>
          <pc:sldMk cId="1550200365" sldId="256"/>
        </pc:sldMkLst>
        <pc:spChg chg="mod">
          <ac:chgData name="Chris Ross" userId="ac7401dee5ed2d67" providerId="LiveId" clId="{74E9BFBD-E6D6-41B8-A57E-A2B791C95EF2}" dt="2025-04-02T15:03:50.575" v="2047" actId="1076"/>
          <ac:spMkLst>
            <pc:docMk/>
            <pc:sldMk cId="1550200365" sldId="256"/>
            <ac:spMk id="2" creationId="{5D87C90E-4DCD-5833-CA4D-D25D2D0111A0}"/>
          </ac:spMkLst>
        </pc:spChg>
        <pc:spChg chg="mod">
          <ac:chgData name="Chris Ross" userId="ac7401dee5ed2d67" providerId="LiveId" clId="{74E9BFBD-E6D6-41B8-A57E-A2B791C95EF2}" dt="2025-04-01T11:09:21.460" v="487" actId="26606"/>
          <ac:spMkLst>
            <pc:docMk/>
            <pc:sldMk cId="1550200365" sldId="256"/>
            <ac:spMk id="3" creationId="{5F9380F1-C96B-1E14-BE0C-7AF2DDC2BAB1}"/>
          </ac:spMkLst>
        </pc:spChg>
        <pc:spChg chg="add del">
          <ac:chgData name="Chris Ross" userId="ac7401dee5ed2d67" providerId="LiveId" clId="{74E9BFBD-E6D6-41B8-A57E-A2B791C95EF2}" dt="2025-04-01T11:08:48.145" v="482" actId="26606"/>
          <ac:spMkLst>
            <pc:docMk/>
            <pc:sldMk cId="1550200365" sldId="256"/>
            <ac:spMk id="10" creationId="{ECC07320-C2CA-4E29-8481-9D9E143C7788}"/>
          </ac:spMkLst>
        </pc:spChg>
        <pc:spChg chg="add del">
          <ac:chgData name="Chris Ross" userId="ac7401dee5ed2d67" providerId="LiveId" clId="{74E9BFBD-E6D6-41B8-A57E-A2B791C95EF2}" dt="2025-04-01T11:08:48.145" v="482" actId="26606"/>
          <ac:spMkLst>
            <pc:docMk/>
            <pc:sldMk cId="1550200365" sldId="256"/>
            <ac:spMk id="12" creationId="{178FB36B-5BFE-42CA-BC60-1115E0D95EEC}"/>
          </ac:spMkLst>
        </pc:spChg>
        <pc:spChg chg="add del">
          <ac:chgData name="Chris Ross" userId="ac7401dee5ed2d67" providerId="LiveId" clId="{74E9BFBD-E6D6-41B8-A57E-A2B791C95EF2}" dt="2025-04-01T11:09:06.363" v="484" actId="26606"/>
          <ac:spMkLst>
            <pc:docMk/>
            <pc:sldMk cId="1550200365" sldId="256"/>
            <ac:spMk id="14" creationId="{7DA3C418-758E-4180-A5D0-8655D6804587}"/>
          </ac:spMkLst>
        </pc:spChg>
        <pc:spChg chg="add del">
          <ac:chgData name="Chris Ross" userId="ac7401dee5ed2d67" providerId="LiveId" clId="{74E9BFBD-E6D6-41B8-A57E-A2B791C95EF2}" dt="2025-04-01T11:09:06.363" v="484" actId="26606"/>
          <ac:spMkLst>
            <pc:docMk/>
            <pc:sldMk cId="1550200365" sldId="256"/>
            <ac:spMk id="15" creationId="{28C8EF06-5EC3-4883-AFAF-D74FF46550FB}"/>
          </ac:spMkLst>
        </pc:spChg>
        <pc:spChg chg="add del">
          <ac:chgData name="Chris Ross" userId="ac7401dee5ed2d67" providerId="LiveId" clId="{74E9BFBD-E6D6-41B8-A57E-A2B791C95EF2}" dt="2025-04-01T11:09:21.434" v="486" actId="26606"/>
          <ac:spMkLst>
            <pc:docMk/>
            <pc:sldMk cId="1550200365" sldId="256"/>
            <ac:spMk id="16" creationId="{AF2F604E-43BE-4DC3-B983-E071523364F8}"/>
          </ac:spMkLst>
        </pc:spChg>
        <pc:spChg chg="add del">
          <ac:chgData name="Chris Ross" userId="ac7401dee5ed2d67" providerId="LiveId" clId="{74E9BFBD-E6D6-41B8-A57E-A2B791C95EF2}" dt="2025-04-01T11:09:21.434" v="486" actId="26606"/>
          <ac:spMkLst>
            <pc:docMk/>
            <pc:sldMk cId="1550200365" sldId="256"/>
            <ac:spMk id="17" creationId="{55666830-9A19-4E01-8505-D6C7F9AC5665}"/>
          </ac:spMkLst>
        </pc:spChg>
        <pc:spChg chg="add del">
          <ac:chgData name="Chris Ross" userId="ac7401dee5ed2d67" providerId="LiveId" clId="{74E9BFBD-E6D6-41B8-A57E-A2B791C95EF2}" dt="2025-04-01T11:09:21.434" v="486" actId="26606"/>
          <ac:spMkLst>
            <pc:docMk/>
            <pc:sldMk cId="1550200365" sldId="256"/>
            <ac:spMk id="18" creationId="{08C9B587-E65E-4B52-B37C-ABEBB6E87928}"/>
          </ac:spMkLst>
        </pc:spChg>
        <pc:spChg chg="add del">
          <ac:chgData name="Chris Ross" userId="ac7401dee5ed2d67" providerId="LiveId" clId="{74E9BFBD-E6D6-41B8-A57E-A2B791C95EF2}" dt="2025-04-01T11:09:21.434" v="486" actId="26606"/>
          <ac:spMkLst>
            <pc:docMk/>
            <pc:sldMk cId="1550200365" sldId="256"/>
            <ac:spMk id="19" creationId="{AE9FC877-7FB6-4D22-9988-35420644E202}"/>
          </ac:spMkLst>
        </pc:spChg>
        <pc:spChg chg="add del">
          <ac:chgData name="Chris Ross" userId="ac7401dee5ed2d67" providerId="LiveId" clId="{74E9BFBD-E6D6-41B8-A57E-A2B791C95EF2}" dt="2025-04-01T11:09:21.434" v="486" actId="26606"/>
          <ac:spMkLst>
            <pc:docMk/>
            <pc:sldMk cId="1550200365" sldId="256"/>
            <ac:spMk id="20" creationId="{E41809D1-F12E-46BB-B804-5F209D325E8B}"/>
          </ac:spMkLst>
        </pc:spChg>
        <pc:spChg chg="add">
          <ac:chgData name="Chris Ross" userId="ac7401dee5ed2d67" providerId="LiveId" clId="{74E9BFBD-E6D6-41B8-A57E-A2B791C95EF2}" dt="2025-04-01T11:09:21.460" v="487" actId="26606"/>
          <ac:spMkLst>
            <pc:docMk/>
            <pc:sldMk cId="1550200365" sldId="256"/>
            <ac:spMk id="22" creationId="{7DA3C418-758E-4180-A5D0-8655D6804587}"/>
          </ac:spMkLst>
        </pc:spChg>
        <pc:spChg chg="add">
          <ac:chgData name="Chris Ross" userId="ac7401dee5ed2d67" providerId="LiveId" clId="{74E9BFBD-E6D6-41B8-A57E-A2B791C95EF2}" dt="2025-04-01T11:09:21.460" v="487" actId="26606"/>
          <ac:spMkLst>
            <pc:docMk/>
            <pc:sldMk cId="1550200365" sldId="256"/>
            <ac:spMk id="23" creationId="{28C8EF06-5EC3-4883-AFAF-D74FF46550FB}"/>
          </ac:spMkLst>
        </pc:spChg>
        <pc:picChg chg="add mod ord">
          <ac:chgData name="Chris Ross" userId="ac7401dee5ed2d67" providerId="LiveId" clId="{74E9BFBD-E6D6-41B8-A57E-A2B791C95EF2}" dt="2025-04-01T11:10:11.250" v="490" actId="14100"/>
          <ac:picMkLst>
            <pc:docMk/>
            <pc:sldMk cId="1550200365" sldId="256"/>
            <ac:picMk id="5" creationId="{3BCDCF71-3D28-F4AA-36B8-A6ACDAB17B75}"/>
          </ac:picMkLst>
        </pc:picChg>
      </pc:sldChg>
      <pc:sldChg chg="addSp delSp modSp del mod delAnim">
        <pc:chgData name="Chris Ross" userId="ac7401dee5ed2d67" providerId="LiveId" clId="{74E9BFBD-E6D6-41B8-A57E-A2B791C95EF2}" dt="2025-04-02T12:30:24.389" v="1254" actId="2696"/>
        <pc:sldMkLst>
          <pc:docMk/>
          <pc:sldMk cId="3113160078" sldId="257"/>
        </pc:sldMkLst>
        <pc:spChg chg="mod">
          <ac:chgData name="Chris Ross" userId="ac7401dee5ed2d67" providerId="LiveId" clId="{74E9BFBD-E6D6-41B8-A57E-A2B791C95EF2}" dt="2025-04-02T12:25:11.420" v="1171" actId="20577"/>
          <ac:spMkLst>
            <pc:docMk/>
            <pc:sldMk cId="3113160078" sldId="257"/>
            <ac:spMk id="2" creationId="{BF6E0774-B595-2148-9268-32AC6C371678}"/>
          </ac:spMkLst>
        </pc:spChg>
        <pc:spChg chg="mod">
          <ac:chgData name="Chris Ross" userId="ac7401dee5ed2d67" providerId="LiveId" clId="{74E9BFBD-E6D6-41B8-A57E-A2B791C95EF2}" dt="2025-04-02T12:25:16.275" v="1172" actId="6549"/>
          <ac:spMkLst>
            <pc:docMk/>
            <pc:sldMk cId="3113160078" sldId="257"/>
            <ac:spMk id="9" creationId="{53B630BD-1B77-20A9-B038-D9A01C8D3B19}"/>
          </ac:spMkLst>
        </pc:spChg>
        <pc:spChg chg="del mod">
          <ac:chgData name="Chris Ross" userId="ac7401dee5ed2d67" providerId="LiveId" clId="{74E9BFBD-E6D6-41B8-A57E-A2B791C95EF2}" dt="2025-04-02T12:25:29.066" v="1176" actId="478"/>
          <ac:spMkLst>
            <pc:docMk/>
            <pc:sldMk cId="3113160078" sldId="257"/>
            <ac:spMk id="12" creationId="{1D4730C4-6BDD-E8C6-43D3-DC218E94B2A7}"/>
          </ac:spMkLst>
        </pc:spChg>
        <pc:picChg chg="add mod">
          <ac:chgData name="Chris Ross" userId="ac7401dee5ed2d67" providerId="LiveId" clId="{74E9BFBD-E6D6-41B8-A57E-A2B791C95EF2}" dt="2025-04-02T12:25:48.169" v="1178" actId="1076"/>
          <ac:picMkLst>
            <pc:docMk/>
            <pc:sldMk cId="3113160078" sldId="257"/>
            <ac:picMk id="4" creationId="{264ACBB9-E6FA-B8AF-4FBB-E068CB400E40}"/>
          </ac:picMkLst>
        </pc:picChg>
        <pc:picChg chg="del">
          <ac:chgData name="Chris Ross" userId="ac7401dee5ed2d67" providerId="LiveId" clId="{74E9BFBD-E6D6-41B8-A57E-A2B791C95EF2}" dt="2025-04-02T12:24:38.145" v="1136" actId="478"/>
          <ac:picMkLst>
            <pc:docMk/>
            <pc:sldMk cId="3113160078" sldId="257"/>
            <ac:picMk id="14" creationId="{C61F0844-0488-BACE-BD43-2AB4C366882D}"/>
          </ac:picMkLst>
        </pc:picChg>
      </pc:sldChg>
      <pc:sldChg chg="addSp delSp modSp mod setBg">
        <pc:chgData name="Chris Ross" userId="ac7401dee5ed2d67" providerId="LiveId" clId="{74E9BFBD-E6D6-41B8-A57E-A2B791C95EF2}" dt="2025-04-02T12:22:08.760" v="1134" actId="255"/>
        <pc:sldMkLst>
          <pc:docMk/>
          <pc:sldMk cId="3121913073" sldId="258"/>
        </pc:sldMkLst>
        <pc:spChg chg="mod">
          <ac:chgData name="Chris Ross" userId="ac7401dee5ed2d67" providerId="LiveId" clId="{74E9BFBD-E6D6-41B8-A57E-A2B791C95EF2}" dt="2025-04-02T12:18:42.273" v="1049" actId="26606"/>
          <ac:spMkLst>
            <pc:docMk/>
            <pc:sldMk cId="3121913073" sldId="258"/>
            <ac:spMk id="2" creationId="{5BD30BE8-F5DC-875A-D6BD-D67DDE44F04E}"/>
          </ac:spMkLst>
        </pc:spChg>
        <pc:spChg chg="add del mod">
          <ac:chgData name="Chris Ross" userId="ac7401dee5ed2d67" providerId="LiveId" clId="{74E9BFBD-E6D6-41B8-A57E-A2B791C95EF2}" dt="2025-04-02T12:11:40.660" v="1027" actId="22"/>
          <ac:spMkLst>
            <pc:docMk/>
            <pc:sldMk cId="3121913073" sldId="258"/>
            <ac:spMk id="4" creationId="{351FFA4B-A13D-B3DA-7855-5F47482DE1CA}"/>
          </ac:spMkLst>
        </pc:spChg>
        <pc:spChg chg="add mod">
          <ac:chgData name="Chris Ross" userId="ac7401dee5ed2d67" providerId="LiveId" clId="{74E9BFBD-E6D6-41B8-A57E-A2B791C95EF2}" dt="2025-04-02T12:22:08.760" v="1134" actId="255"/>
          <ac:spMkLst>
            <pc:docMk/>
            <pc:sldMk cId="3121913073" sldId="258"/>
            <ac:spMk id="10" creationId="{662586D0-9471-74E2-0EAF-D2EEA2F00C57}"/>
          </ac:spMkLst>
        </pc:spChg>
        <pc:spChg chg="add del">
          <ac:chgData name="Chris Ross" userId="ac7401dee5ed2d67" providerId="LiveId" clId="{74E9BFBD-E6D6-41B8-A57E-A2B791C95EF2}" dt="2025-04-02T12:18:42.273" v="1049" actId="26606"/>
          <ac:spMkLst>
            <pc:docMk/>
            <pc:sldMk cId="3121913073" sldId="258"/>
            <ac:spMk id="17" creationId="{2B97F24A-32CE-4C1C-A50D-3016B394DCFB}"/>
          </ac:spMkLst>
        </pc:spChg>
        <pc:spChg chg="add del">
          <ac:chgData name="Chris Ross" userId="ac7401dee5ed2d67" providerId="LiveId" clId="{74E9BFBD-E6D6-41B8-A57E-A2B791C95EF2}" dt="2025-04-02T12:18:42.273" v="1049" actId="26606"/>
          <ac:spMkLst>
            <pc:docMk/>
            <pc:sldMk cId="3121913073" sldId="258"/>
            <ac:spMk id="19" creationId="{CD8B4F24-440B-49E9-B85D-733523DC064B}"/>
          </ac:spMkLst>
        </pc:spChg>
        <pc:spChg chg="add del">
          <ac:chgData name="Chris Ross" userId="ac7401dee5ed2d67" providerId="LiveId" clId="{74E9BFBD-E6D6-41B8-A57E-A2B791C95EF2}" dt="2025-04-02T12:18:42.260" v="1048" actId="26606"/>
          <ac:spMkLst>
            <pc:docMk/>
            <pc:sldMk cId="3121913073" sldId="258"/>
            <ac:spMk id="24" creationId="{2B97F24A-32CE-4C1C-A50D-3016B394DCFB}"/>
          </ac:spMkLst>
        </pc:spChg>
        <pc:spChg chg="add del">
          <ac:chgData name="Chris Ross" userId="ac7401dee5ed2d67" providerId="LiveId" clId="{74E9BFBD-E6D6-41B8-A57E-A2B791C95EF2}" dt="2025-04-02T12:18:42.260" v="1048" actId="26606"/>
          <ac:spMkLst>
            <pc:docMk/>
            <pc:sldMk cId="3121913073" sldId="258"/>
            <ac:spMk id="26" creationId="{6357EC4F-235E-4222-A36F-C7878ACE37F2}"/>
          </ac:spMkLst>
        </pc:spChg>
        <pc:spChg chg="add">
          <ac:chgData name="Chris Ross" userId="ac7401dee5ed2d67" providerId="LiveId" clId="{74E9BFBD-E6D6-41B8-A57E-A2B791C95EF2}" dt="2025-04-02T12:18:42.273" v="1049" actId="26606"/>
          <ac:spMkLst>
            <pc:docMk/>
            <pc:sldMk cId="3121913073" sldId="258"/>
            <ac:spMk id="28" creationId="{F13C74B1-5B17-4795-BED0-7140497B445A}"/>
          </ac:spMkLst>
        </pc:spChg>
        <pc:spChg chg="add">
          <ac:chgData name="Chris Ross" userId="ac7401dee5ed2d67" providerId="LiveId" clId="{74E9BFBD-E6D6-41B8-A57E-A2B791C95EF2}" dt="2025-04-02T12:18:42.273" v="1049" actId="26606"/>
          <ac:spMkLst>
            <pc:docMk/>
            <pc:sldMk cId="3121913073" sldId="258"/>
            <ac:spMk id="29" creationId="{D4974D33-8DC5-464E-8C6D-BE58F0669C17}"/>
          </ac:spMkLst>
        </pc:spChg>
        <pc:picChg chg="del">
          <ac:chgData name="Chris Ross" userId="ac7401dee5ed2d67" providerId="LiveId" clId="{74E9BFBD-E6D6-41B8-A57E-A2B791C95EF2}" dt="2025-04-02T12:11:02.442" v="1023" actId="478"/>
          <ac:picMkLst>
            <pc:docMk/>
            <pc:sldMk cId="3121913073" sldId="258"/>
            <ac:picMk id="5" creationId="{96A6C829-7303-D91D-B5A1-91A2695EE19A}"/>
          </ac:picMkLst>
        </pc:picChg>
        <pc:picChg chg="del">
          <ac:chgData name="Chris Ross" userId="ac7401dee5ed2d67" providerId="LiveId" clId="{74E9BFBD-E6D6-41B8-A57E-A2B791C95EF2}" dt="2025-04-02T12:11:24.240" v="1025" actId="478"/>
          <ac:picMkLst>
            <pc:docMk/>
            <pc:sldMk cId="3121913073" sldId="258"/>
            <ac:picMk id="7" creationId="{7B97B467-F722-C7E8-42C6-997D53349E47}"/>
          </ac:picMkLst>
        </pc:picChg>
        <pc:picChg chg="add del mod ord">
          <ac:chgData name="Chris Ross" userId="ac7401dee5ed2d67" providerId="LiveId" clId="{74E9BFBD-E6D6-41B8-A57E-A2B791C95EF2}" dt="2025-04-02T12:15:31.236" v="1040" actId="478"/>
          <ac:picMkLst>
            <pc:docMk/>
            <pc:sldMk cId="3121913073" sldId="258"/>
            <ac:picMk id="8" creationId="{0B79A356-A79D-A814-D420-585CF547418D}"/>
          </ac:picMkLst>
        </pc:picChg>
        <pc:picChg chg="add del mod">
          <ac:chgData name="Chris Ross" userId="ac7401dee5ed2d67" providerId="LiveId" clId="{74E9BFBD-E6D6-41B8-A57E-A2B791C95EF2}" dt="2025-04-02T12:18:28.781" v="1045" actId="478"/>
          <ac:picMkLst>
            <pc:docMk/>
            <pc:sldMk cId="3121913073" sldId="258"/>
            <ac:picMk id="12" creationId="{1E83E422-3BBE-7B81-2B10-D886EE5F7894}"/>
          </ac:picMkLst>
        </pc:picChg>
        <pc:picChg chg="add mod">
          <ac:chgData name="Chris Ross" userId="ac7401dee5ed2d67" providerId="LiveId" clId="{74E9BFBD-E6D6-41B8-A57E-A2B791C95EF2}" dt="2025-04-02T12:18:42.273" v="1049" actId="26606"/>
          <ac:picMkLst>
            <pc:docMk/>
            <pc:sldMk cId="3121913073" sldId="258"/>
            <ac:picMk id="14" creationId="{1C9764E6-1A97-C86B-FB3F-6806C7F1C2F5}"/>
          </ac:picMkLst>
        </pc:picChg>
      </pc:sldChg>
      <pc:sldChg chg="addSp delSp modSp mod setBg">
        <pc:chgData name="Chris Ross" userId="ac7401dee5ed2d67" providerId="LiveId" clId="{74E9BFBD-E6D6-41B8-A57E-A2B791C95EF2}" dt="2025-04-02T19:26:41.304" v="2134" actId="20577"/>
        <pc:sldMkLst>
          <pc:docMk/>
          <pc:sldMk cId="2329505501" sldId="259"/>
        </pc:sldMkLst>
        <pc:spChg chg="mod">
          <ac:chgData name="Chris Ross" userId="ac7401dee5ed2d67" providerId="LiveId" clId="{74E9BFBD-E6D6-41B8-A57E-A2B791C95EF2}" dt="2025-04-02T12:28:51.330" v="1228" actId="26606"/>
          <ac:spMkLst>
            <pc:docMk/>
            <pc:sldMk cId="2329505501" sldId="259"/>
            <ac:spMk id="2" creationId="{539B2FB0-1023-E6D6-21B5-42AF8E736CC7}"/>
          </ac:spMkLst>
        </pc:spChg>
        <pc:spChg chg="add del mod">
          <ac:chgData name="Chris Ross" userId="ac7401dee5ed2d67" providerId="LiveId" clId="{74E9BFBD-E6D6-41B8-A57E-A2B791C95EF2}" dt="2025-04-01T12:17:23.587" v="877" actId="22"/>
          <ac:spMkLst>
            <pc:docMk/>
            <pc:sldMk cId="2329505501" sldId="259"/>
            <ac:spMk id="4" creationId="{D6567D03-3B9B-E417-A088-C6942ADFEAF9}"/>
          </ac:spMkLst>
        </pc:spChg>
        <pc:spChg chg="add del mod">
          <ac:chgData name="Chris Ross" userId="ac7401dee5ed2d67" providerId="LiveId" clId="{74E9BFBD-E6D6-41B8-A57E-A2B791C95EF2}" dt="2025-04-01T12:19:21.121" v="915" actId="22"/>
          <ac:spMkLst>
            <pc:docMk/>
            <pc:sldMk cId="2329505501" sldId="259"/>
            <ac:spMk id="11" creationId="{F92C8478-5983-65E2-5307-6E79C1A57E4D}"/>
          </ac:spMkLst>
        </pc:spChg>
        <pc:spChg chg="add del">
          <ac:chgData name="Chris Ross" userId="ac7401dee5ed2d67" providerId="LiveId" clId="{74E9BFBD-E6D6-41B8-A57E-A2B791C95EF2}" dt="2025-04-01T12:17:48.509" v="879" actId="26606"/>
          <ac:spMkLst>
            <pc:docMk/>
            <pc:sldMk cId="2329505501" sldId="259"/>
            <ac:spMk id="14" creationId="{D4771268-CB57-404A-9271-370EB28F6090}"/>
          </ac:spMkLst>
        </pc:spChg>
        <pc:spChg chg="add mod ord">
          <ac:chgData name="Chris Ross" userId="ac7401dee5ed2d67" providerId="LiveId" clId="{74E9BFBD-E6D6-41B8-A57E-A2B791C95EF2}" dt="2025-04-02T19:26:41.304" v="2134" actId="20577"/>
          <ac:spMkLst>
            <pc:docMk/>
            <pc:sldMk cId="2329505501" sldId="259"/>
            <ac:spMk id="17" creationId="{560D6FE5-593F-2C6E-E464-DE483117C1C0}"/>
          </ac:spMkLst>
        </pc:spChg>
        <pc:spChg chg="add del">
          <ac:chgData name="Chris Ross" userId="ac7401dee5ed2d67" providerId="LiveId" clId="{74E9BFBD-E6D6-41B8-A57E-A2B791C95EF2}" dt="2025-04-02T12:28:51.330" v="1228" actId="26606"/>
          <ac:spMkLst>
            <pc:docMk/>
            <pc:sldMk cId="2329505501" sldId="259"/>
            <ac:spMk id="20" creationId="{90D01200-0224-43C5-AB38-FB4D16B73FB7}"/>
          </ac:spMkLst>
        </pc:spChg>
        <pc:spChg chg="add del">
          <ac:chgData name="Chris Ross" userId="ac7401dee5ed2d67" providerId="LiveId" clId="{74E9BFBD-E6D6-41B8-A57E-A2B791C95EF2}" dt="2025-04-02T12:28:51.330" v="1228" actId="26606"/>
          <ac:spMkLst>
            <pc:docMk/>
            <pc:sldMk cId="2329505501" sldId="259"/>
            <ac:spMk id="22" creationId="{728A44A4-A002-4A88-9FC9-1D0566C97A47}"/>
          </ac:spMkLst>
        </pc:spChg>
        <pc:spChg chg="add del">
          <ac:chgData name="Chris Ross" userId="ac7401dee5ed2d67" providerId="LiveId" clId="{74E9BFBD-E6D6-41B8-A57E-A2B791C95EF2}" dt="2025-04-02T12:28:51.330" v="1228" actId="26606"/>
          <ac:spMkLst>
            <pc:docMk/>
            <pc:sldMk cId="2329505501" sldId="259"/>
            <ac:spMk id="24" creationId="{3E7D5C7B-DD16-401B-85CE-4AAA2A4F5136}"/>
          </ac:spMkLst>
        </pc:spChg>
        <pc:spChg chg="add">
          <ac:chgData name="Chris Ross" userId="ac7401dee5ed2d67" providerId="LiveId" clId="{74E9BFBD-E6D6-41B8-A57E-A2B791C95EF2}" dt="2025-04-02T12:28:51.330" v="1228" actId="26606"/>
          <ac:spMkLst>
            <pc:docMk/>
            <pc:sldMk cId="2329505501" sldId="259"/>
            <ac:spMk id="29" creationId="{2C61293E-6EBE-43EF-A52C-9BEBFD7679D4}"/>
          </ac:spMkLst>
        </pc:spChg>
        <pc:spChg chg="add">
          <ac:chgData name="Chris Ross" userId="ac7401dee5ed2d67" providerId="LiveId" clId="{74E9BFBD-E6D6-41B8-A57E-A2B791C95EF2}" dt="2025-04-02T12:28:51.330" v="1228" actId="26606"/>
          <ac:spMkLst>
            <pc:docMk/>
            <pc:sldMk cId="2329505501" sldId="259"/>
            <ac:spMk id="31" creationId="{21540236-BFD5-4A9D-8840-4703E7F76825}"/>
          </ac:spMkLst>
        </pc:spChg>
        <pc:picChg chg="del">
          <ac:chgData name="Chris Ross" userId="ac7401dee5ed2d67" providerId="LiveId" clId="{74E9BFBD-E6D6-41B8-A57E-A2B791C95EF2}" dt="2025-04-01T12:16:56.810" v="872" actId="478"/>
          <ac:picMkLst>
            <pc:docMk/>
            <pc:sldMk cId="2329505501" sldId="259"/>
            <ac:picMk id="5" creationId="{C87CFC88-BE5F-582B-DB23-2471A3E753EA}"/>
          </ac:picMkLst>
        </pc:picChg>
        <pc:picChg chg="del mod">
          <ac:chgData name="Chris Ross" userId="ac7401dee5ed2d67" providerId="LiveId" clId="{74E9BFBD-E6D6-41B8-A57E-A2B791C95EF2}" dt="2025-04-01T12:17:03.444" v="875" actId="478"/>
          <ac:picMkLst>
            <pc:docMk/>
            <pc:sldMk cId="2329505501" sldId="259"/>
            <ac:picMk id="6" creationId="{68C397C2-7BFE-73BF-0763-F3CF54F462B2}"/>
          </ac:picMkLst>
        </pc:picChg>
        <pc:picChg chg="del">
          <ac:chgData name="Chris Ross" userId="ac7401dee5ed2d67" providerId="LiveId" clId="{74E9BFBD-E6D6-41B8-A57E-A2B791C95EF2}" dt="2025-04-01T12:16:59.958" v="873" actId="478"/>
          <ac:picMkLst>
            <pc:docMk/>
            <pc:sldMk cId="2329505501" sldId="259"/>
            <ac:picMk id="7" creationId="{F84D0795-CA58-58B1-5772-4DE84BD23DAF}"/>
          </ac:picMkLst>
        </pc:picChg>
        <pc:picChg chg="add del mod ord">
          <ac:chgData name="Chris Ross" userId="ac7401dee5ed2d67" providerId="LiveId" clId="{74E9BFBD-E6D6-41B8-A57E-A2B791C95EF2}" dt="2025-04-01T12:19:17.331" v="914" actId="478"/>
          <ac:picMkLst>
            <pc:docMk/>
            <pc:sldMk cId="2329505501" sldId="259"/>
            <ac:picMk id="9" creationId="{861256D4-13BF-D9EB-5988-028E62AC9342}"/>
          </ac:picMkLst>
        </pc:picChg>
        <pc:picChg chg="add mod ord">
          <ac:chgData name="Chris Ross" userId="ac7401dee5ed2d67" providerId="LiveId" clId="{74E9BFBD-E6D6-41B8-A57E-A2B791C95EF2}" dt="2025-04-02T12:28:51.330" v="1228" actId="26606"/>
          <ac:picMkLst>
            <pc:docMk/>
            <pc:sldMk cId="2329505501" sldId="259"/>
            <ac:picMk id="13" creationId="{E5462885-872D-15DE-7AC5-CE15DECE0BB4}"/>
          </ac:picMkLst>
        </pc:picChg>
      </pc:sldChg>
      <pc:sldChg chg="del">
        <pc:chgData name="Chris Ross" userId="ac7401dee5ed2d67" providerId="LiveId" clId="{74E9BFBD-E6D6-41B8-A57E-A2B791C95EF2}" dt="2025-04-02T12:42:14.781" v="1288" actId="2696"/>
        <pc:sldMkLst>
          <pc:docMk/>
          <pc:sldMk cId="3862404186" sldId="260"/>
        </pc:sldMkLst>
      </pc:sldChg>
      <pc:sldChg chg="addSp delSp modSp del mod setBg modClrScheme delDesignElem chgLayout">
        <pc:chgData name="Chris Ross" userId="ac7401dee5ed2d67" providerId="LiveId" clId="{74E9BFBD-E6D6-41B8-A57E-A2B791C95EF2}" dt="2025-04-02T15:12:13.942" v="2057" actId="2696"/>
        <pc:sldMkLst>
          <pc:docMk/>
          <pc:sldMk cId="1368095672" sldId="261"/>
        </pc:sldMkLst>
        <pc:spChg chg="mod ord">
          <ac:chgData name="Chris Ross" userId="ac7401dee5ed2d67" providerId="LiveId" clId="{74E9BFBD-E6D6-41B8-A57E-A2B791C95EF2}" dt="2025-04-02T14:55:35.317" v="2002" actId="14100"/>
          <ac:spMkLst>
            <pc:docMk/>
            <pc:sldMk cId="1368095672" sldId="261"/>
            <ac:spMk id="2" creationId="{1A75A88D-53A3-AB3A-3D53-45393A7E1AB5}"/>
          </ac:spMkLst>
        </pc:spChg>
        <pc:spChg chg="add del mod ord">
          <ac:chgData name="Chris Ross" userId="ac7401dee5ed2d67" providerId="LiveId" clId="{74E9BFBD-E6D6-41B8-A57E-A2B791C95EF2}" dt="2025-04-02T12:46:13.495" v="1294" actId="700"/>
          <ac:spMkLst>
            <pc:docMk/>
            <pc:sldMk cId="1368095672" sldId="261"/>
            <ac:spMk id="3" creationId="{B9C24A6F-B08A-1826-6E10-B50456AB6AF6}"/>
          </ac:spMkLst>
        </pc:spChg>
        <pc:spChg chg="add del mod">
          <ac:chgData name="Chris Ross" userId="ac7401dee5ed2d67" providerId="LiveId" clId="{74E9BFBD-E6D6-41B8-A57E-A2B791C95EF2}" dt="2025-04-01T11:28:09.904" v="494" actId="22"/>
          <ac:spMkLst>
            <pc:docMk/>
            <pc:sldMk cId="1368095672" sldId="261"/>
            <ac:spMk id="4" creationId="{5F7AAD93-24BF-1153-8189-5A115E863477}"/>
          </ac:spMkLst>
        </pc:spChg>
        <pc:spChg chg="add del mod">
          <ac:chgData name="Chris Ross" userId="ac7401dee5ed2d67" providerId="LiveId" clId="{74E9BFBD-E6D6-41B8-A57E-A2B791C95EF2}" dt="2025-04-01T11:29:49.734" v="498" actId="26606"/>
          <ac:spMkLst>
            <pc:docMk/>
            <pc:sldMk cId="1368095672" sldId="261"/>
            <ac:spMk id="12" creationId="{8843B2D3-3B78-7F64-64E9-06CE0BCC8A30}"/>
          </ac:spMkLst>
        </pc:spChg>
        <pc:spChg chg="add del">
          <ac:chgData name="Chris Ross" userId="ac7401dee5ed2d67" providerId="LiveId" clId="{74E9BFBD-E6D6-41B8-A57E-A2B791C95EF2}" dt="2025-04-02T12:46:14.648" v="1295" actId="26606"/>
          <ac:spMkLst>
            <pc:docMk/>
            <pc:sldMk cId="1368095672" sldId="261"/>
            <ac:spMk id="17" creationId="{3C54F4CE-85F0-46ED-80DA-9518C9251AD1}"/>
          </ac:spMkLst>
        </pc:spChg>
        <pc:spChg chg="add del">
          <ac:chgData name="Chris Ross" userId="ac7401dee5ed2d67" providerId="LiveId" clId="{74E9BFBD-E6D6-41B8-A57E-A2B791C95EF2}" dt="2025-04-02T12:46:14.648" v="1295" actId="26606"/>
          <ac:spMkLst>
            <pc:docMk/>
            <pc:sldMk cId="1368095672" sldId="261"/>
            <ac:spMk id="19" creationId="{DADD1FCA-8ACB-4958-81DD-4CDD6D3E1921}"/>
          </ac:spMkLst>
        </pc:spChg>
        <pc:spChg chg="add del">
          <ac:chgData name="Chris Ross" userId="ac7401dee5ed2d67" providerId="LiveId" clId="{74E9BFBD-E6D6-41B8-A57E-A2B791C95EF2}" dt="2025-04-02T12:46:14.648" v="1295" actId="26606"/>
          <ac:spMkLst>
            <pc:docMk/>
            <pc:sldMk cId="1368095672" sldId="261"/>
            <ac:spMk id="21" creationId="{9B7AD9F6-8CE7-4299-8FC6-328F4DCD3FF9}"/>
          </ac:spMkLst>
        </pc:spChg>
        <pc:spChg chg="add del">
          <ac:chgData name="Chris Ross" userId="ac7401dee5ed2d67" providerId="LiveId" clId="{74E9BFBD-E6D6-41B8-A57E-A2B791C95EF2}" dt="2025-04-02T12:46:14.648" v="1295" actId="26606"/>
          <ac:spMkLst>
            <pc:docMk/>
            <pc:sldMk cId="1368095672" sldId="261"/>
            <ac:spMk id="22" creationId="{F49775AF-8896-43EE-92C6-83497D6DC56F}"/>
          </ac:spMkLst>
        </pc:spChg>
        <pc:spChg chg="add del">
          <ac:chgData name="Chris Ross" userId="ac7401dee5ed2d67" providerId="LiveId" clId="{74E9BFBD-E6D6-41B8-A57E-A2B791C95EF2}" dt="2025-04-02T12:43:45.012" v="1290" actId="26606"/>
          <ac:spMkLst>
            <pc:docMk/>
            <pc:sldMk cId="1368095672" sldId="261"/>
            <ac:spMk id="24" creationId="{9B7AD9F6-8CE7-4299-8FC6-328F4DCD3FF9}"/>
          </ac:spMkLst>
        </pc:spChg>
        <pc:spChg chg="add del">
          <ac:chgData name="Chris Ross" userId="ac7401dee5ed2d67" providerId="LiveId" clId="{74E9BFBD-E6D6-41B8-A57E-A2B791C95EF2}" dt="2025-04-02T12:43:45.012" v="1290" actId="26606"/>
          <ac:spMkLst>
            <pc:docMk/>
            <pc:sldMk cId="1368095672" sldId="261"/>
            <ac:spMk id="26" creationId="{F49775AF-8896-43EE-92C6-83497D6DC56F}"/>
          </ac:spMkLst>
        </pc:spChg>
        <pc:picChg chg="del mod">
          <ac:chgData name="Chris Ross" userId="ac7401dee5ed2d67" providerId="LiveId" clId="{74E9BFBD-E6D6-41B8-A57E-A2B791C95EF2}" dt="2025-04-01T11:28:06.694" v="493" actId="478"/>
          <ac:picMkLst>
            <pc:docMk/>
            <pc:sldMk cId="1368095672" sldId="261"/>
            <ac:picMk id="5" creationId="{5BF7DE87-1893-2F1B-8F87-7787B33E4DB3}"/>
          </ac:picMkLst>
        </pc:picChg>
        <pc:picChg chg="del">
          <ac:chgData name="Chris Ross" userId="ac7401dee5ed2d67" providerId="LiveId" clId="{74E9BFBD-E6D6-41B8-A57E-A2B791C95EF2}" dt="2025-04-01T11:27:56.567" v="491" actId="478"/>
          <ac:picMkLst>
            <pc:docMk/>
            <pc:sldMk cId="1368095672" sldId="261"/>
            <ac:picMk id="6" creationId="{B48751DC-5985-6A40-B774-3CA14E06EA55}"/>
          </ac:picMkLst>
        </pc:picChg>
        <pc:picChg chg="add del mod ord">
          <ac:chgData name="Chris Ross" userId="ac7401dee5ed2d67" providerId="LiveId" clId="{74E9BFBD-E6D6-41B8-A57E-A2B791C95EF2}" dt="2025-04-01T11:29:13.054" v="497" actId="478"/>
          <ac:picMkLst>
            <pc:docMk/>
            <pc:sldMk cId="1368095672" sldId="261"/>
            <ac:picMk id="8" creationId="{8202697A-CCB7-1575-DE77-71D7A55E4F03}"/>
          </ac:picMkLst>
        </pc:picChg>
        <pc:picChg chg="add mod ord">
          <ac:chgData name="Chris Ross" userId="ac7401dee5ed2d67" providerId="LiveId" clId="{74E9BFBD-E6D6-41B8-A57E-A2B791C95EF2}" dt="2025-04-02T12:46:14.648" v="1295" actId="26606"/>
          <ac:picMkLst>
            <pc:docMk/>
            <pc:sldMk cId="1368095672" sldId="261"/>
            <ac:picMk id="10" creationId="{D2A60BF7-A293-C1AA-54BC-F35D73599FAC}"/>
          </ac:picMkLst>
        </pc:picChg>
      </pc:sldChg>
      <pc:sldChg chg="modSp mod">
        <pc:chgData name="Chris Ross" userId="ac7401dee5ed2d67" providerId="LiveId" clId="{74E9BFBD-E6D6-41B8-A57E-A2B791C95EF2}" dt="2025-04-02T12:55:21.806" v="1402" actId="20577"/>
        <pc:sldMkLst>
          <pc:docMk/>
          <pc:sldMk cId="2776947720" sldId="262"/>
        </pc:sldMkLst>
        <pc:spChg chg="mod">
          <ac:chgData name="Chris Ross" userId="ac7401dee5ed2d67" providerId="LiveId" clId="{74E9BFBD-E6D6-41B8-A57E-A2B791C95EF2}" dt="2025-04-02T12:55:21.806" v="1402" actId="20577"/>
          <ac:spMkLst>
            <pc:docMk/>
            <pc:sldMk cId="2776947720" sldId="262"/>
            <ac:spMk id="3" creationId="{FE5C260C-0AB5-2560-0772-1A23D6962FDD}"/>
          </ac:spMkLst>
        </pc:spChg>
      </pc:sldChg>
      <pc:sldChg chg="modSp mod">
        <pc:chgData name="Chris Ross" userId="ac7401dee5ed2d67" providerId="LiveId" clId="{74E9BFBD-E6D6-41B8-A57E-A2B791C95EF2}" dt="2025-04-02T12:54:17.680" v="1373" actId="255"/>
        <pc:sldMkLst>
          <pc:docMk/>
          <pc:sldMk cId="942833026" sldId="263"/>
        </pc:sldMkLst>
        <pc:spChg chg="mod">
          <ac:chgData name="Chris Ross" userId="ac7401dee5ed2d67" providerId="LiveId" clId="{74E9BFBD-E6D6-41B8-A57E-A2B791C95EF2}" dt="2025-04-02T12:54:17.680" v="1373" actId="255"/>
          <ac:spMkLst>
            <pc:docMk/>
            <pc:sldMk cId="942833026" sldId="263"/>
            <ac:spMk id="3" creationId="{C3F406E6-4DB8-4425-1853-6C558007F681}"/>
          </ac:spMkLst>
        </pc:spChg>
      </pc:sldChg>
      <pc:sldChg chg="modSp new mod">
        <pc:chgData name="Chris Ross" userId="ac7401dee5ed2d67" providerId="LiveId" clId="{74E9BFBD-E6D6-41B8-A57E-A2B791C95EF2}" dt="2025-04-01T10:43:50.957" v="479" actId="20577"/>
        <pc:sldMkLst>
          <pc:docMk/>
          <pc:sldMk cId="2619820477" sldId="264"/>
        </pc:sldMkLst>
        <pc:spChg chg="mod">
          <ac:chgData name="Chris Ross" userId="ac7401dee5ed2d67" providerId="LiveId" clId="{74E9BFBD-E6D6-41B8-A57E-A2B791C95EF2}" dt="2025-04-01T10:43:50.957" v="479" actId="20577"/>
          <ac:spMkLst>
            <pc:docMk/>
            <pc:sldMk cId="2619820477" sldId="264"/>
            <ac:spMk id="2" creationId="{4F20B336-83C6-3C56-F405-5E74F6B88DA6}"/>
          </ac:spMkLst>
        </pc:spChg>
        <pc:spChg chg="mod">
          <ac:chgData name="Chris Ross" userId="ac7401dee5ed2d67" providerId="LiveId" clId="{74E9BFBD-E6D6-41B8-A57E-A2B791C95EF2}" dt="2025-04-01T10:43:38.393" v="476" actId="27636"/>
          <ac:spMkLst>
            <pc:docMk/>
            <pc:sldMk cId="2619820477" sldId="264"/>
            <ac:spMk id="3" creationId="{BD4320AB-CF3A-5C29-E760-7504445CD3DE}"/>
          </ac:spMkLst>
        </pc:spChg>
      </pc:sldChg>
      <pc:sldChg chg="addSp delSp modSp add mod">
        <pc:chgData name="Chris Ross" userId="ac7401dee5ed2d67" providerId="LiveId" clId="{74E9BFBD-E6D6-41B8-A57E-A2B791C95EF2}" dt="2025-04-02T20:07:34.469" v="2258" actId="20577"/>
        <pc:sldMkLst>
          <pc:docMk/>
          <pc:sldMk cId="2287704958" sldId="265"/>
        </pc:sldMkLst>
        <pc:spChg chg="mod">
          <ac:chgData name="Chris Ross" userId="ac7401dee5ed2d67" providerId="LiveId" clId="{74E9BFBD-E6D6-41B8-A57E-A2B791C95EF2}" dt="2025-04-02T12:27:42.182" v="1227" actId="26606"/>
          <ac:spMkLst>
            <pc:docMk/>
            <pc:sldMk cId="2287704958" sldId="265"/>
            <ac:spMk id="2" creationId="{DA0CE649-BB54-BAFC-8B4F-37E298348E24}"/>
          </ac:spMkLst>
        </pc:spChg>
        <pc:spChg chg="mod ord">
          <ac:chgData name="Chris Ross" userId="ac7401dee5ed2d67" providerId="LiveId" clId="{74E9BFBD-E6D6-41B8-A57E-A2B791C95EF2}" dt="2025-04-02T20:07:34.469" v="2258" actId="20577"/>
          <ac:spMkLst>
            <pc:docMk/>
            <pc:sldMk cId="2287704958" sldId="265"/>
            <ac:spMk id="10" creationId="{1E13DF70-D808-3BDF-6596-41E5C4FACC6F}"/>
          </ac:spMkLst>
        </pc:spChg>
        <pc:spChg chg="del">
          <ac:chgData name="Chris Ross" userId="ac7401dee5ed2d67" providerId="LiveId" clId="{74E9BFBD-E6D6-41B8-A57E-A2B791C95EF2}" dt="2025-04-02T12:26:58.718" v="1182" actId="26606"/>
          <ac:spMkLst>
            <pc:docMk/>
            <pc:sldMk cId="2287704958" sldId="265"/>
            <ac:spMk id="28" creationId="{32211A8B-54C1-9AF1-3255-28F35153EF9D}"/>
          </ac:spMkLst>
        </pc:spChg>
        <pc:spChg chg="del">
          <ac:chgData name="Chris Ross" userId="ac7401dee5ed2d67" providerId="LiveId" clId="{74E9BFBD-E6D6-41B8-A57E-A2B791C95EF2}" dt="2025-04-02T12:26:58.718" v="1182" actId="26606"/>
          <ac:spMkLst>
            <pc:docMk/>
            <pc:sldMk cId="2287704958" sldId="265"/>
            <ac:spMk id="29" creationId="{C46DE5C1-F438-200F-6B01-C0A8B531F5CC}"/>
          </ac:spMkLst>
        </pc:spChg>
        <pc:spChg chg="add del">
          <ac:chgData name="Chris Ross" userId="ac7401dee5ed2d67" providerId="LiveId" clId="{74E9BFBD-E6D6-41B8-A57E-A2B791C95EF2}" dt="2025-04-02T12:27:42.182" v="1227" actId="26606"/>
          <ac:spMkLst>
            <pc:docMk/>
            <pc:sldMk cId="2287704958" sldId="265"/>
            <ac:spMk id="34" creationId="{F13C74B1-5B17-4795-BED0-7140497B445A}"/>
          </ac:spMkLst>
        </pc:spChg>
        <pc:spChg chg="add del">
          <ac:chgData name="Chris Ross" userId="ac7401dee5ed2d67" providerId="LiveId" clId="{74E9BFBD-E6D6-41B8-A57E-A2B791C95EF2}" dt="2025-04-02T12:27:42.182" v="1227" actId="26606"/>
          <ac:spMkLst>
            <pc:docMk/>
            <pc:sldMk cId="2287704958" sldId="265"/>
            <ac:spMk id="36" creationId="{D4974D33-8DC5-464E-8C6D-BE58F0669C17}"/>
          </ac:spMkLst>
        </pc:spChg>
        <pc:spChg chg="add">
          <ac:chgData name="Chris Ross" userId="ac7401dee5ed2d67" providerId="LiveId" clId="{74E9BFBD-E6D6-41B8-A57E-A2B791C95EF2}" dt="2025-04-02T12:27:42.182" v="1227" actId="26606"/>
          <ac:spMkLst>
            <pc:docMk/>
            <pc:sldMk cId="2287704958" sldId="265"/>
            <ac:spMk id="41" creationId="{2C61293E-6EBE-43EF-A52C-9BEBFD7679D4}"/>
          </ac:spMkLst>
        </pc:spChg>
        <pc:spChg chg="add">
          <ac:chgData name="Chris Ross" userId="ac7401dee5ed2d67" providerId="LiveId" clId="{74E9BFBD-E6D6-41B8-A57E-A2B791C95EF2}" dt="2025-04-02T12:27:42.182" v="1227" actId="26606"/>
          <ac:spMkLst>
            <pc:docMk/>
            <pc:sldMk cId="2287704958" sldId="265"/>
            <ac:spMk id="43" creationId="{21540236-BFD5-4A9D-8840-4703E7F76825}"/>
          </ac:spMkLst>
        </pc:spChg>
        <pc:picChg chg="add mod">
          <ac:chgData name="Chris Ross" userId="ac7401dee5ed2d67" providerId="LiveId" clId="{74E9BFBD-E6D6-41B8-A57E-A2B791C95EF2}" dt="2025-04-02T12:27:42.182" v="1227" actId="26606"/>
          <ac:picMkLst>
            <pc:docMk/>
            <pc:sldMk cId="2287704958" sldId="265"/>
            <ac:picMk id="4" creationId="{9839DABC-7376-A032-168A-96BA3D32B129}"/>
          </ac:picMkLst>
        </pc:picChg>
        <pc:picChg chg="del">
          <ac:chgData name="Chris Ross" userId="ac7401dee5ed2d67" providerId="LiveId" clId="{74E9BFBD-E6D6-41B8-A57E-A2B791C95EF2}" dt="2025-04-02T12:26:51.894" v="1180" actId="478"/>
          <ac:picMkLst>
            <pc:docMk/>
            <pc:sldMk cId="2287704958" sldId="265"/>
            <ac:picMk id="14" creationId="{FEA846AB-BED8-D8E9-F334-11893911C695}"/>
          </ac:picMkLst>
        </pc:picChg>
      </pc:sldChg>
      <pc:sldChg chg="addSp delSp modSp add mod ord">
        <pc:chgData name="Chris Ross" userId="ac7401dee5ed2d67" providerId="LiveId" clId="{74E9BFBD-E6D6-41B8-A57E-A2B791C95EF2}" dt="2025-04-02T14:54:18.679" v="2001" actId="1076"/>
        <pc:sldMkLst>
          <pc:docMk/>
          <pc:sldMk cId="811160073" sldId="266"/>
        </pc:sldMkLst>
        <pc:spChg chg="mod">
          <ac:chgData name="Chris Ross" userId="ac7401dee5ed2d67" providerId="LiveId" clId="{74E9BFBD-E6D6-41B8-A57E-A2B791C95EF2}" dt="2025-04-02T12:47:29.397" v="1311" actId="20577"/>
          <ac:spMkLst>
            <pc:docMk/>
            <pc:sldMk cId="811160073" sldId="266"/>
            <ac:spMk id="2" creationId="{4EB7E3EE-794A-EC14-5FDE-A48EB6F60E0E}"/>
          </ac:spMkLst>
        </pc:spChg>
        <pc:spChg chg="mod">
          <ac:chgData name="Chris Ross" userId="ac7401dee5ed2d67" providerId="LiveId" clId="{74E9BFBD-E6D6-41B8-A57E-A2B791C95EF2}" dt="2025-04-02T12:53:57.134" v="1372" actId="20577"/>
          <ac:spMkLst>
            <pc:docMk/>
            <pc:sldMk cId="811160073" sldId="266"/>
            <ac:spMk id="17" creationId="{D81D9196-2AB5-D8CF-7FA4-395AD137912E}"/>
          </ac:spMkLst>
        </pc:spChg>
        <pc:picChg chg="add del mod">
          <ac:chgData name="Chris Ross" userId="ac7401dee5ed2d67" providerId="LiveId" clId="{74E9BFBD-E6D6-41B8-A57E-A2B791C95EF2}" dt="2025-04-02T14:54:04.580" v="1997" actId="478"/>
          <ac:picMkLst>
            <pc:docMk/>
            <pc:sldMk cId="811160073" sldId="266"/>
            <ac:picMk id="4" creationId="{A33FFFC5-5A4D-0FC5-A87F-E9DD2EA6731D}"/>
          </ac:picMkLst>
        </pc:picChg>
        <pc:picChg chg="add mod">
          <ac:chgData name="Chris Ross" userId="ac7401dee5ed2d67" providerId="LiveId" clId="{74E9BFBD-E6D6-41B8-A57E-A2B791C95EF2}" dt="2025-04-02T14:54:18.679" v="2001" actId="1076"/>
          <ac:picMkLst>
            <pc:docMk/>
            <pc:sldMk cId="811160073" sldId="266"/>
            <ac:picMk id="6" creationId="{4425DB87-3153-6507-CD3F-4012BC442736}"/>
          </ac:picMkLst>
        </pc:picChg>
        <pc:picChg chg="del">
          <ac:chgData name="Chris Ross" userId="ac7401dee5ed2d67" providerId="LiveId" clId="{74E9BFBD-E6D6-41B8-A57E-A2B791C95EF2}" dt="2025-04-02T12:52:49.722" v="1314" actId="478"/>
          <ac:picMkLst>
            <pc:docMk/>
            <pc:sldMk cId="811160073" sldId="266"/>
            <ac:picMk id="13" creationId="{65B7709A-CF47-AB59-BCAC-D2A89A71FD56}"/>
          </ac:picMkLst>
        </pc:picChg>
      </pc:sldChg>
      <pc:sldChg chg="modSp new del mod">
        <pc:chgData name="Chris Ross" userId="ac7401dee5ed2d67" providerId="LiveId" clId="{74E9BFBD-E6D6-41B8-A57E-A2B791C95EF2}" dt="2025-04-02T13:13:14.348" v="1839" actId="2696"/>
        <pc:sldMkLst>
          <pc:docMk/>
          <pc:sldMk cId="578272955" sldId="267"/>
        </pc:sldMkLst>
        <pc:spChg chg="mod">
          <ac:chgData name="Chris Ross" userId="ac7401dee5ed2d67" providerId="LiveId" clId="{74E9BFBD-E6D6-41B8-A57E-A2B791C95EF2}" dt="2025-04-02T13:02:28.549" v="1648" actId="20577"/>
          <ac:spMkLst>
            <pc:docMk/>
            <pc:sldMk cId="578272955" sldId="267"/>
            <ac:spMk id="2" creationId="{376813FA-2158-F125-543B-C442AE5F4077}"/>
          </ac:spMkLst>
        </pc:spChg>
      </pc:sldChg>
      <pc:sldChg chg="addSp delSp modSp new mod ord setBg addAnim delAnim">
        <pc:chgData name="Chris Ross" userId="ac7401dee5ed2d67" providerId="LiveId" clId="{74E9BFBD-E6D6-41B8-A57E-A2B791C95EF2}" dt="2025-04-02T15:15:07.912" v="2062" actId="14100"/>
        <pc:sldMkLst>
          <pc:docMk/>
          <pc:sldMk cId="702326962" sldId="268"/>
        </pc:sldMkLst>
        <pc:spChg chg="mod">
          <ac:chgData name="Chris Ross" userId="ac7401dee5ed2d67" providerId="LiveId" clId="{74E9BFBD-E6D6-41B8-A57E-A2B791C95EF2}" dt="2025-04-02T13:10:34.966" v="1769" actId="26606"/>
          <ac:spMkLst>
            <pc:docMk/>
            <pc:sldMk cId="702326962" sldId="268"/>
            <ac:spMk id="2" creationId="{3EF798B0-E83B-ABC3-7091-55479885C96A}"/>
          </ac:spMkLst>
        </pc:spChg>
        <pc:spChg chg="del">
          <ac:chgData name="Chris Ross" userId="ac7401dee5ed2d67" providerId="LiveId" clId="{74E9BFBD-E6D6-41B8-A57E-A2B791C95EF2}" dt="2025-04-02T13:05:32.404" v="1671" actId="22"/>
          <ac:spMkLst>
            <pc:docMk/>
            <pc:sldMk cId="702326962" sldId="268"/>
            <ac:spMk id="3" creationId="{8BEE569A-9F1C-B224-52D6-FB0D5AB49FF9}"/>
          </ac:spMkLst>
        </pc:spChg>
        <pc:spChg chg="add mod ord">
          <ac:chgData name="Chris Ross" userId="ac7401dee5ed2d67" providerId="LiveId" clId="{74E9BFBD-E6D6-41B8-A57E-A2B791C95EF2}" dt="2025-04-02T15:10:05.092" v="2056" actId="20577"/>
          <ac:spMkLst>
            <pc:docMk/>
            <pc:sldMk cId="702326962" sldId="268"/>
            <ac:spMk id="9" creationId="{BC9A0ADD-4BC8-5EA2-0676-5237F0CA2EBC}"/>
          </ac:spMkLst>
        </pc:spChg>
        <pc:spChg chg="add del">
          <ac:chgData name="Chris Ross" userId="ac7401dee5ed2d67" providerId="LiveId" clId="{74E9BFBD-E6D6-41B8-A57E-A2B791C95EF2}" dt="2025-04-02T13:06:26.039" v="1675" actId="26606"/>
          <ac:spMkLst>
            <pc:docMk/>
            <pc:sldMk cId="702326962" sldId="268"/>
            <ac:spMk id="12" creationId="{743AA782-23D1-4521-8CAD-47662984AA08}"/>
          </ac:spMkLst>
        </pc:spChg>
        <pc:spChg chg="add del">
          <ac:chgData name="Chris Ross" userId="ac7401dee5ed2d67" providerId="LiveId" clId="{74E9BFBD-E6D6-41B8-A57E-A2B791C95EF2}" dt="2025-04-02T13:06:26.039" v="1675" actId="26606"/>
          <ac:spMkLst>
            <pc:docMk/>
            <pc:sldMk cId="702326962" sldId="268"/>
            <ac:spMk id="14" creationId="{71877DBC-BB60-40F0-AC93-2ACDBAAE60CE}"/>
          </ac:spMkLst>
        </pc:spChg>
        <pc:spChg chg="add del">
          <ac:chgData name="Chris Ross" userId="ac7401dee5ed2d67" providerId="LiveId" clId="{74E9BFBD-E6D6-41B8-A57E-A2B791C95EF2}" dt="2025-04-02T13:08:33.146" v="1689" actId="26606"/>
          <ac:spMkLst>
            <pc:docMk/>
            <pc:sldMk cId="702326962" sldId="268"/>
            <ac:spMk id="19" creationId="{2B97F24A-32CE-4C1C-A50D-3016B394DCFB}"/>
          </ac:spMkLst>
        </pc:spChg>
        <pc:spChg chg="add del">
          <ac:chgData name="Chris Ross" userId="ac7401dee5ed2d67" providerId="LiveId" clId="{74E9BFBD-E6D6-41B8-A57E-A2B791C95EF2}" dt="2025-04-02T13:08:33.146" v="1689" actId="26606"/>
          <ac:spMkLst>
            <pc:docMk/>
            <pc:sldMk cId="702326962" sldId="268"/>
            <ac:spMk id="21" creationId="{CD8B4F24-440B-49E9-B85D-733523DC064B}"/>
          </ac:spMkLst>
        </pc:spChg>
        <pc:spChg chg="add del">
          <ac:chgData name="Chris Ross" userId="ac7401dee5ed2d67" providerId="LiveId" clId="{74E9BFBD-E6D6-41B8-A57E-A2B791C95EF2}" dt="2025-04-02T13:08:21.925" v="1685" actId="26606"/>
          <ac:spMkLst>
            <pc:docMk/>
            <pc:sldMk cId="702326962" sldId="268"/>
            <ac:spMk id="26" creationId="{7B831B6F-405A-4B47-B9BB-5CA88F285844}"/>
          </ac:spMkLst>
        </pc:spChg>
        <pc:spChg chg="add del">
          <ac:chgData name="Chris Ross" userId="ac7401dee5ed2d67" providerId="LiveId" clId="{74E9BFBD-E6D6-41B8-A57E-A2B791C95EF2}" dt="2025-04-02T13:08:21.925" v="1685" actId="26606"/>
          <ac:spMkLst>
            <pc:docMk/>
            <pc:sldMk cId="702326962" sldId="268"/>
            <ac:spMk id="28" creationId="{953EE71A-6488-4203-A7C4-77102FD0DCCA}"/>
          </ac:spMkLst>
        </pc:spChg>
        <pc:spChg chg="add del">
          <ac:chgData name="Chris Ross" userId="ac7401dee5ed2d67" providerId="LiveId" clId="{74E9BFBD-E6D6-41B8-A57E-A2B791C95EF2}" dt="2025-04-02T13:08:33.091" v="1688" actId="26606"/>
          <ac:spMkLst>
            <pc:docMk/>
            <pc:sldMk cId="702326962" sldId="268"/>
            <ac:spMk id="30" creationId="{9B7AD9F6-8CE7-4299-8FC6-328F4DCD3FF9}"/>
          </ac:spMkLst>
        </pc:spChg>
        <pc:spChg chg="add del">
          <ac:chgData name="Chris Ross" userId="ac7401dee5ed2d67" providerId="LiveId" clId="{74E9BFBD-E6D6-41B8-A57E-A2B791C95EF2}" dt="2025-04-02T13:08:33.091" v="1688" actId="26606"/>
          <ac:spMkLst>
            <pc:docMk/>
            <pc:sldMk cId="702326962" sldId="268"/>
            <ac:spMk id="31" creationId="{F49775AF-8896-43EE-92C6-83497D6DC56F}"/>
          </ac:spMkLst>
        </pc:spChg>
        <pc:spChg chg="add del">
          <ac:chgData name="Chris Ross" userId="ac7401dee5ed2d67" providerId="LiveId" clId="{74E9BFBD-E6D6-41B8-A57E-A2B791C95EF2}" dt="2025-04-02T13:09:28.383" v="1690" actId="26606"/>
          <ac:spMkLst>
            <pc:docMk/>
            <pc:sldMk cId="702326962" sldId="268"/>
            <ac:spMk id="33" creationId="{743AA782-23D1-4521-8CAD-47662984AA08}"/>
          </ac:spMkLst>
        </pc:spChg>
        <pc:spChg chg="add del">
          <ac:chgData name="Chris Ross" userId="ac7401dee5ed2d67" providerId="LiveId" clId="{74E9BFBD-E6D6-41B8-A57E-A2B791C95EF2}" dt="2025-04-02T13:09:28.383" v="1690" actId="26606"/>
          <ac:spMkLst>
            <pc:docMk/>
            <pc:sldMk cId="702326962" sldId="268"/>
            <ac:spMk id="34" creationId="{650D18FE-0824-4A46-B22C-A86B52E5780A}"/>
          </ac:spMkLst>
        </pc:spChg>
        <pc:spChg chg="add del">
          <ac:chgData name="Chris Ross" userId="ac7401dee5ed2d67" providerId="LiveId" clId="{74E9BFBD-E6D6-41B8-A57E-A2B791C95EF2}" dt="2025-04-02T13:10:34.966" v="1769" actId="26606"/>
          <ac:spMkLst>
            <pc:docMk/>
            <pc:sldMk cId="702326962" sldId="268"/>
            <ac:spMk id="39" creationId="{2B97F24A-32CE-4C1C-A50D-3016B394DCFB}"/>
          </ac:spMkLst>
        </pc:spChg>
        <pc:spChg chg="add del">
          <ac:chgData name="Chris Ross" userId="ac7401dee5ed2d67" providerId="LiveId" clId="{74E9BFBD-E6D6-41B8-A57E-A2B791C95EF2}" dt="2025-04-02T13:10:34.966" v="1769" actId="26606"/>
          <ac:spMkLst>
            <pc:docMk/>
            <pc:sldMk cId="702326962" sldId="268"/>
            <ac:spMk id="41" creationId="{6357EC4F-235E-4222-A36F-C7878ACE37F2}"/>
          </ac:spMkLst>
        </pc:spChg>
        <pc:spChg chg="add del">
          <ac:chgData name="Chris Ross" userId="ac7401dee5ed2d67" providerId="LiveId" clId="{74E9BFBD-E6D6-41B8-A57E-A2B791C95EF2}" dt="2025-04-02T13:10:34.954" v="1768" actId="26606"/>
          <ac:spMkLst>
            <pc:docMk/>
            <pc:sldMk cId="702326962" sldId="268"/>
            <ac:spMk id="46" creationId="{0E3596DD-156A-473E-9BB3-C6A29F7574E9}"/>
          </ac:spMkLst>
        </pc:spChg>
        <pc:spChg chg="add del">
          <ac:chgData name="Chris Ross" userId="ac7401dee5ed2d67" providerId="LiveId" clId="{74E9BFBD-E6D6-41B8-A57E-A2B791C95EF2}" dt="2025-04-02T13:10:34.954" v="1768" actId="26606"/>
          <ac:spMkLst>
            <pc:docMk/>
            <pc:sldMk cId="702326962" sldId="268"/>
            <ac:spMk id="48" creationId="{2C46C4D6-C474-4E92-B52E-944C1118F7B6}"/>
          </ac:spMkLst>
        </pc:spChg>
        <pc:spChg chg="add">
          <ac:chgData name="Chris Ross" userId="ac7401dee5ed2d67" providerId="LiveId" clId="{74E9BFBD-E6D6-41B8-A57E-A2B791C95EF2}" dt="2025-04-02T13:10:34.966" v="1769" actId="26606"/>
          <ac:spMkLst>
            <pc:docMk/>
            <pc:sldMk cId="702326962" sldId="268"/>
            <ac:spMk id="50" creationId="{743AA782-23D1-4521-8CAD-47662984AA08}"/>
          </ac:spMkLst>
        </pc:spChg>
        <pc:spChg chg="add">
          <ac:chgData name="Chris Ross" userId="ac7401dee5ed2d67" providerId="LiveId" clId="{74E9BFBD-E6D6-41B8-A57E-A2B791C95EF2}" dt="2025-04-02T13:10:34.966" v="1769" actId="26606"/>
          <ac:spMkLst>
            <pc:docMk/>
            <pc:sldMk cId="702326962" sldId="268"/>
            <ac:spMk id="51" creationId="{71877DBC-BB60-40F0-AC93-2ACDBAAE60CE}"/>
          </ac:spMkLst>
        </pc:spChg>
        <pc:picChg chg="add del mod ord">
          <ac:chgData name="Chris Ross" userId="ac7401dee5ed2d67" providerId="LiveId" clId="{74E9BFBD-E6D6-41B8-A57E-A2B791C95EF2}" dt="2025-04-02T13:07:26.175" v="1682" actId="478"/>
          <ac:picMkLst>
            <pc:docMk/>
            <pc:sldMk cId="702326962" sldId="268"/>
            <ac:picMk id="5" creationId="{0FCADC75-4F84-44B5-7FB5-1AC0876D8827}"/>
          </ac:picMkLst>
        </pc:picChg>
        <pc:picChg chg="add del mod">
          <ac:chgData name="Chris Ross" userId="ac7401dee5ed2d67" providerId="LiveId" clId="{74E9BFBD-E6D6-41B8-A57E-A2B791C95EF2}" dt="2025-04-02T15:09:00.628" v="2048" actId="478"/>
          <ac:picMkLst>
            <pc:docMk/>
            <pc:sldMk cId="702326962" sldId="268"/>
            <ac:picMk id="7" creationId="{177C8480-0790-EA71-0ABE-7FB48108D509}"/>
          </ac:picMkLst>
        </pc:picChg>
        <pc:picChg chg="add mod">
          <ac:chgData name="Chris Ross" userId="ac7401dee5ed2d67" providerId="LiveId" clId="{74E9BFBD-E6D6-41B8-A57E-A2B791C95EF2}" dt="2025-04-02T15:15:07.912" v="2062" actId="14100"/>
          <ac:picMkLst>
            <pc:docMk/>
            <pc:sldMk cId="702326962" sldId="268"/>
            <ac:picMk id="10" creationId="{032EB4D2-61F1-6CAC-061D-97391EA603B9}"/>
          </ac:picMkLst>
        </pc:picChg>
      </pc:sldChg>
      <pc:sldChg chg="addSp delSp modSp add mod ord">
        <pc:chgData name="Chris Ross" userId="ac7401dee5ed2d67" providerId="LiveId" clId="{74E9BFBD-E6D6-41B8-A57E-A2B791C95EF2}" dt="2025-04-02T14:53:01.537" v="1996" actId="1076"/>
        <pc:sldMkLst>
          <pc:docMk/>
          <pc:sldMk cId="1933980641" sldId="269"/>
        </pc:sldMkLst>
        <pc:spChg chg="mod">
          <ac:chgData name="Chris Ross" userId="ac7401dee5ed2d67" providerId="LiveId" clId="{74E9BFBD-E6D6-41B8-A57E-A2B791C95EF2}" dt="2025-04-02T14:52:41.595" v="1993" actId="26606"/>
          <ac:spMkLst>
            <pc:docMk/>
            <pc:sldMk cId="1933980641" sldId="269"/>
            <ac:spMk id="2" creationId="{1355322C-D899-950E-F251-B10199B68D66}"/>
          </ac:spMkLst>
        </pc:spChg>
        <pc:spChg chg="mod">
          <ac:chgData name="Chris Ross" userId="ac7401dee5ed2d67" providerId="LiveId" clId="{74E9BFBD-E6D6-41B8-A57E-A2B791C95EF2}" dt="2025-04-02T14:52:56.600" v="1995" actId="14100"/>
          <ac:spMkLst>
            <pc:docMk/>
            <pc:sldMk cId="1933980641" sldId="269"/>
            <ac:spMk id="9" creationId="{57A0F777-9A71-1FBD-0773-61CEF69D106E}"/>
          </ac:spMkLst>
        </pc:spChg>
        <pc:spChg chg="del">
          <ac:chgData name="Chris Ross" userId="ac7401dee5ed2d67" providerId="LiveId" clId="{74E9BFBD-E6D6-41B8-A57E-A2B791C95EF2}" dt="2025-04-02T13:14:38.587" v="1842" actId="26606"/>
          <ac:spMkLst>
            <pc:docMk/>
            <pc:sldMk cId="1933980641" sldId="269"/>
            <ac:spMk id="50" creationId="{22922D4B-1962-8468-1E49-1635165B801E}"/>
          </ac:spMkLst>
        </pc:spChg>
        <pc:spChg chg="del">
          <ac:chgData name="Chris Ross" userId="ac7401dee5ed2d67" providerId="LiveId" clId="{74E9BFBD-E6D6-41B8-A57E-A2B791C95EF2}" dt="2025-04-02T13:14:38.587" v="1842" actId="26606"/>
          <ac:spMkLst>
            <pc:docMk/>
            <pc:sldMk cId="1933980641" sldId="269"/>
            <ac:spMk id="51" creationId="{35916F97-7A4C-A1A7-27D0-98B436CA7C06}"/>
          </ac:spMkLst>
        </pc:spChg>
        <pc:spChg chg="add del">
          <ac:chgData name="Chris Ross" userId="ac7401dee5ed2d67" providerId="LiveId" clId="{74E9BFBD-E6D6-41B8-A57E-A2B791C95EF2}" dt="2025-04-02T13:16:13.814" v="1847" actId="26606"/>
          <ac:spMkLst>
            <pc:docMk/>
            <pc:sldMk cId="1933980641" sldId="269"/>
            <ac:spMk id="56" creationId="{2B97F24A-32CE-4C1C-A50D-3016B394DCFB}"/>
          </ac:spMkLst>
        </pc:spChg>
        <pc:spChg chg="add del">
          <ac:chgData name="Chris Ross" userId="ac7401dee5ed2d67" providerId="LiveId" clId="{74E9BFBD-E6D6-41B8-A57E-A2B791C95EF2}" dt="2025-04-02T13:16:13.814" v="1847" actId="26606"/>
          <ac:spMkLst>
            <pc:docMk/>
            <pc:sldMk cId="1933980641" sldId="269"/>
            <ac:spMk id="58" creationId="{CD8B4F24-440B-49E9-B85D-733523DC064B}"/>
          </ac:spMkLst>
        </pc:spChg>
        <pc:spChg chg="add del">
          <ac:chgData name="Chris Ross" userId="ac7401dee5ed2d67" providerId="LiveId" clId="{74E9BFBD-E6D6-41B8-A57E-A2B791C95EF2}" dt="2025-04-02T14:52:25.810" v="1992" actId="26606"/>
          <ac:spMkLst>
            <pc:docMk/>
            <pc:sldMk cId="1933980641" sldId="269"/>
            <ac:spMk id="63" creationId="{2B97F24A-32CE-4C1C-A50D-3016B394DCFB}"/>
          </ac:spMkLst>
        </pc:spChg>
        <pc:spChg chg="add del">
          <ac:chgData name="Chris Ross" userId="ac7401dee5ed2d67" providerId="LiveId" clId="{74E9BFBD-E6D6-41B8-A57E-A2B791C95EF2}" dt="2025-04-02T14:52:25.810" v="1992" actId="26606"/>
          <ac:spMkLst>
            <pc:docMk/>
            <pc:sldMk cId="1933980641" sldId="269"/>
            <ac:spMk id="65" creationId="{6357EC4F-235E-4222-A36F-C7878ACE37F2}"/>
          </ac:spMkLst>
        </pc:spChg>
        <pc:spChg chg="add del">
          <ac:chgData name="Chris Ross" userId="ac7401dee5ed2d67" providerId="LiveId" clId="{74E9BFBD-E6D6-41B8-A57E-A2B791C95EF2}" dt="2025-04-02T14:52:25.774" v="1991" actId="26606"/>
          <ac:spMkLst>
            <pc:docMk/>
            <pc:sldMk cId="1933980641" sldId="269"/>
            <ac:spMk id="67" creationId="{F13C74B1-5B17-4795-BED0-7140497B445A}"/>
          </ac:spMkLst>
        </pc:spChg>
        <pc:spChg chg="add del">
          <ac:chgData name="Chris Ross" userId="ac7401dee5ed2d67" providerId="LiveId" clId="{74E9BFBD-E6D6-41B8-A57E-A2B791C95EF2}" dt="2025-04-02T14:52:25.774" v="1991" actId="26606"/>
          <ac:spMkLst>
            <pc:docMk/>
            <pc:sldMk cId="1933980641" sldId="269"/>
            <ac:spMk id="68" creationId="{D4974D33-8DC5-464E-8C6D-BE58F0669C17}"/>
          </ac:spMkLst>
        </pc:spChg>
        <pc:spChg chg="add del">
          <ac:chgData name="Chris Ross" userId="ac7401dee5ed2d67" providerId="LiveId" clId="{74E9BFBD-E6D6-41B8-A57E-A2B791C95EF2}" dt="2025-04-02T13:18:36.101" v="1979" actId="26606"/>
          <ac:spMkLst>
            <pc:docMk/>
            <pc:sldMk cId="1933980641" sldId="269"/>
            <ac:spMk id="70" creationId="{F94AA2BD-2E3F-4B1D-8127-5744B8115311}"/>
          </ac:spMkLst>
        </pc:spChg>
        <pc:spChg chg="add del">
          <ac:chgData name="Chris Ross" userId="ac7401dee5ed2d67" providerId="LiveId" clId="{74E9BFBD-E6D6-41B8-A57E-A2B791C95EF2}" dt="2025-04-02T14:52:41.595" v="1993" actId="26606"/>
          <ac:spMkLst>
            <pc:docMk/>
            <pc:sldMk cId="1933980641" sldId="269"/>
            <ac:spMk id="71" creationId="{F821940F-7A1D-4ACC-85B4-A932898ABB37}"/>
          </ac:spMkLst>
        </pc:spChg>
        <pc:spChg chg="add del">
          <ac:chgData name="Chris Ross" userId="ac7401dee5ed2d67" providerId="LiveId" clId="{74E9BFBD-E6D6-41B8-A57E-A2B791C95EF2}" dt="2025-04-02T13:18:36.101" v="1979" actId="26606"/>
          <ac:spMkLst>
            <pc:docMk/>
            <pc:sldMk cId="1933980641" sldId="269"/>
            <ac:spMk id="72" creationId="{4BD02261-2DC8-4AA8-9E16-7751AE892445}"/>
          </ac:spMkLst>
        </pc:spChg>
        <pc:spChg chg="add del">
          <ac:chgData name="Chris Ross" userId="ac7401dee5ed2d67" providerId="LiveId" clId="{74E9BFBD-E6D6-41B8-A57E-A2B791C95EF2}" dt="2025-04-02T14:52:41.595" v="1993" actId="26606"/>
          <ac:spMkLst>
            <pc:docMk/>
            <pc:sldMk cId="1933980641" sldId="269"/>
            <ac:spMk id="73" creationId="{16674508-81D3-48CF-96BF-7FC60EAA572A}"/>
          </ac:spMkLst>
        </pc:spChg>
        <pc:spChg chg="add del">
          <ac:chgData name="Chris Ross" userId="ac7401dee5ed2d67" providerId="LiveId" clId="{74E9BFBD-E6D6-41B8-A57E-A2B791C95EF2}" dt="2025-04-02T13:18:36.101" v="1979" actId="26606"/>
          <ac:spMkLst>
            <pc:docMk/>
            <pc:sldMk cId="1933980641" sldId="269"/>
            <ac:spMk id="74" creationId="{3D752CF2-2291-40B5-B462-C17B174C10BC}"/>
          </ac:spMkLst>
        </pc:spChg>
        <pc:spChg chg="add">
          <ac:chgData name="Chris Ross" userId="ac7401dee5ed2d67" providerId="LiveId" clId="{74E9BFBD-E6D6-41B8-A57E-A2B791C95EF2}" dt="2025-04-02T14:52:41.595" v="1993" actId="26606"/>
          <ac:spMkLst>
            <pc:docMk/>
            <pc:sldMk cId="1933980641" sldId="269"/>
            <ac:spMk id="78" creationId="{2B97F24A-32CE-4C1C-A50D-3016B394DCFB}"/>
          </ac:spMkLst>
        </pc:spChg>
        <pc:spChg chg="add">
          <ac:chgData name="Chris Ross" userId="ac7401dee5ed2d67" providerId="LiveId" clId="{74E9BFBD-E6D6-41B8-A57E-A2B791C95EF2}" dt="2025-04-02T14:52:41.595" v="1993" actId="26606"/>
          <ac:spMkLst>
            <pc:docMk/>
            <pc:sldMk cId="1933980641" sldId="269"/>
            <ac:spMk id="80" creationId="{CD8B4F24-440B-49E9-B85D-733523DC064B}"/>
          </ac:spMkLst>
        </pc:spChg>
        <pc:picChg chg="add del mod">
          <ac:chgData name="Chris Ross" userId="ac7401dee5ed2d67" providerId="LiveId" clId="{74E9BFBD-E6D6-41B8-A57E-A2B791C95EF2}" dt="2025-04-02T13:16:08.366" v="1845" actId="478"/>
          <ac:picMkLst>
            <pc:docMk/>
            <pc:sldMk cId="1933980641" sldId="269"/>
            <ac:picMk id="4" creationId="{BDD60436-1D06-A9AD-367A-B47DE2B310D2}"/>
          </ac:picMkLst>
        </pc:picChg>
        <pc:picChg chg="add del mod">
          <ac:chgData name="Chris Ross" userId="ac7401dee5ed2d67" providerId="LiveId" clId="{74E9BFBD-E6D6-41B8-A57E-A2B791C95EF2}" dt="2025-04-02T14:51:11.122" v="1981" actId="478"/>
          <ac:picMkLst>
            <pc:docMk/>
            <pc:sldMk cId="1933980641" sldId="269"/>
            <ac:picMk id="6" creationId="{094A7C86-EE11-E40C-BADD-1F0D79BD50EA}"/>
          </ac:picMkLst>
        </pc:picChg>
        <pc:picChg chg="del">
          <ac:chgData name="Chris Ross" userId="ac7401dee5ed2d67" providerId="LiveId" clId="{74E9BFBD-E6D6-41B8-A57E-A2B791C95EF2}" dt="2025-04-02T13:14:32.347" v="1840" actId="478"/>
          <ac:picMkLst>
            <pc:docMk/>
            <pc:sldMk cId="1933980641" sldId="269"/>
            <ac:picMk id="7" creationId="{6E9AD770-C7B5-6FD0-1D5B-0D664440EB00}"/>
          </ac:picMkLst>
        </pc:picChg>
        <pc:picChg chg="add del mod">
          <ac:chgData name="Chris Ross" userId="ac7401dee5ed2d67" providerId="LiveId" clId="{74E9BFBD-E6D6-41B8-A57E-A2B791C95EF2}" dt="2025-04-02T14:51:47.964" v="1985" actId="478"/>
          <ac:picMkLst>
            <pc:docMk/>
            <pc:sldMk cId="1933980641" sldId="269"/>
            <ac:picMk id="10" creationId="{3803A207-3825-B0F8-5232-F369AE59181A}"/>
          </ac:picMkLst>
        </pc:picChg>
        <pc:picChg chg="add mod">
          <ac:chgData name="Chris Ross" userId="ac7401dee5ed2d67" providerId="LiveId" clId="{74E9BFBD-E6D6-41B8-A57E-A2B791C95EF2}" dt="2025-04-02T14:53:01.537" v="1996" actId="1076"/>
          <ac:picMkLst>
            <pc:docMk/>
            <pc:sldMk cId="1933980641" sldId="269"/>
            <ac:picMk id="12" creationId="{ABA57BAE-149B-DA50-5A1D-2A7027566B9C}"/>
          </ac:picMkLst>
        </pc:picChg>
      </pc:sldChg>
      <pc:sldChg chg="addSp delSp modSp add mod ord">
        <pc:chgData name="Chris Ross" userId="ac7401dee5ed2d67" providerId="LiveId" clId="{74E9BFBD-E6D6-41B8-A57E-A2B791C95EF2}" dt="2025-04-02T20:23:01.056" v="2293" actId="255"/>
        <pc:sldMkLst>
          <pc:docMk/>
          <pc:sldMk cId="4267351876" sldId="270"/>
        </pc:sldMkLst>
        <pc:spChg chg="mod">
          <ac:chgData name="Chris Ross" userId="ac7401dee5ed2d67" providerId="LiveId" clId="{74E9BFBD-E6D6-41B8-A57E-A2B791C95EF2}" dt="2025-04-02T15:12:23.823" v="2058" actId="14100"/>
          <ac:spMkLst>
            <pc:docMk/>
            <pc:sldMk cId="4267351876" sldId="270"/>
            <ac:spMk id="2" creationId="{0126806B-EFF0-9883-84BA-8C75C27DABDB}"/>
          </ac:spMkLst>
        </pc:spChg>
        <pc:spChg chg="mod">
          <ac:chgData name="Chris Ross" userId="ac7401dee5ed2d67" providerId="LiveId" clId="{74E9BFBD-E6D6-41B8-A57E-A2B791C95EF2}" dt="2025-04-02T20:23:01.056" v="2293" actId="255"/>
          <ac:spMkLst>
            <pc:docMk/>
            <pc:sldMk cId="4267351876" sldId="270"/>
            <ac:spMk id="9" creationId="{43355504-7701-EC6E-67C3-9F4CC1807D0F}"/>
          </ac:spMkLst>
        </pc:spChg>
        <pc:picChg chg="add del mod">
          <ac:chgData name="Chris Ross" userId="ac7401dee5ed2d67" providerId="LiveId" clId="{74E9BFBD-E6D6-41B8-A57E-A2B791C95EF2}" dt="2025-04-02T15:01:47.300" v="2034" actId="478"/>
          <ac:picMkLst>
            <pc:docMk/>
            <pc:sldMk cId="4267351876" sldId="270"/>
            <ac:picMk id="3" creationId="{40CD83F7-A73A-D19B-3EBD-6CFCE1AD073C}"/>
          </ac:picMkLst>
        </pc:picChg>
        <pc:picChg chg="add del">
          <ac:chgData name="Chris Ross" userId="ac7401dee5ed2d67" providerId="LiveId" clId="{74E9BFBD-E6D6-41B8-A57E-A2B791C95EF2}" dt="2025-04-02T15:02:02.100" v="2036" actId="478"/>
          <ac:picMkLst>
            <pc:docMk/>
            <pc:sldMk cId="4267351876" sldId="270"/>
            <ac:picMk id="5" creationId="{BBC4C470-A9DB-E875-B97B-DC18E4C21DE1}"/>
          </ac:picMkLst>
        </pc:picChg>
        <pc:picChg chg="add del mod">
          <ac:chgData name="Chris Ross" userId="ac7401dee5ed2d67" providerId="LiveId" clId="{74E9BFBD-E6D6-41B8-A57E-A2B791C95EF2}" dt="2025-04-02T19:32:08.940" v="2135" actId="478"/>
          <ac:picMkLst>
            <pc:docMk/>
            <pc:sldMk cId="4267351876" sldId="270"/>
            <ac:picMk id="7" creationId="{E4A014E4-20B2-4468-037D-B6767CCC33F3}"/>
          </ac:picMkLst>
        </pc:picChg>
        <pc:picChg chg="add del mod">
          <ac:chgData name="Chris Ross" userId="ac7401dee5ed2d67" providerId="LiveId" clId="{74E9BFBD-E6D6-41B8-A57E-A2B791C95EF2}" dt="2025-04-02T19:33:15.013" v="2138" actId="478"/>
          <ac:picMkLst>
            <pc:docMk/>
            <pc:sldMk cId="4267351876" sldId="270"/>
            <ac:picMk id="10" creationId="{6D135043-864D-1BFA-9E0A-0D8845488962}"/>
          </ac:picMkLst>
        </pc:picChg>
        <pc:picChg chg="del">
          <ac:chgData name="Chris Ross" userId="ac7401dee5ed2d67" providerId="LiveId" clId="{74E9BFBD-E6D6-41B8-A57E-A2B791C95EF2}" dt="2025-04-02T14:58:28.666" v="2019" actId="478"/>
          <ac:picMkLst>
            <pc:docMk/>
            <pc:sldMk cId="4267351876" sldId="270"/>
            <ac:picMk id="12" creationId="{B805CA37-42A8-C013-90A4-CBC615D518FB}"/>
          </ac:picMkLst>
        </pc:picChg>
        <pc:picChg chg="add mod">
          <ac:chgData name="Chris Ross" userId="ac7401dee5ed2d67" providerId="LiveId" clId="{74E9BFBD-E6D6-41B8-A57E-A2B791C95EF2}" dt="2025-04-02T19:33:31.009" v="2142" actId="1076"/>
          <ac:picMkLst>
            <pc:docMk/>
            <pc:sldMk cId="4267351876" sldId="270"/>
            <ac:picMk id="13" creationId="{1A541C06-05CD-3186-A782-4CAD98AC515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33E9-BF1A-0182-32D0-A717FD425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15852-5242-A049-8AE4-3645BF36A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BB359-7D34-1F40-ABFE-381B59DB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88FE-8187-47AB-AE68-3C6957008E52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2C4A-34C5-9438-37C9-327C906B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03915-009C-B4FC-737B-ECA1A339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42EF-8C52-4453-AD14-DED1EDCB1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84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D688-29B3-A810-2E41-520D92B6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BDD5C-99F1-0244-DFE4-A7CD76FA3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E20C4-EBFE-5AFA-996F-4D31AF07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88FE-8187-47AB-AE68-3C6957008E52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0D18-55BF-5E19-2AB0-B8151DDE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75964-91FC-2400-EFE8-ADD2E58E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42EF-8C52-4453-AD14-DED1EDCB1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03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0A37E-3746-EEC8-75CD-28EBB3F15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D987C-1795-3DF1-297D-5E62175BA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95CA8-8CDB-A929-3F4B-AD4C2C74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88FE-8187-47AB-AE68-3C6957008E52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FD66B-2D7D-BF9E-4106-32C49783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6A185-D5A5-DF9E-314D-B838CBB6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42EF-8C52-4453-AD14-DED1EDCB1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17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A98F-5752-7FEF-3D7A-508479D1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DD8A7-B7A4-C72E-8A7D-32516733B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26456-CE50-F4E3-DE14-27F4D19B8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88FE-8187-47AB-AE68-3C6957008E52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15319-C61A-2E0D-ED47-1D87000F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030B1-0B5F-6C8B-C1C9-9956101C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42EF-8C52-4453-AD14-DED1EDCB1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00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1E79-F39F-C456-FD32-431B3634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CE2BE-C782-F2F3-7BFE-25018C9CE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74827-454D-2689-AFCA-55EE2B66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88FE-8187-47AB-AE68-3C6957008E52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8C4CC-20DE-9BD9-F20E-B196050D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C32A1-810A-CC2F-2FD3-819A12CE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42EF-8C52-4453-AD14-DED1EDCB1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41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64025-6621-D5A1-6404-A90C25491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199A7-493F-DBDD-3427-5DE786A0C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03BA5-D7C2-680E-77B0-376D83D6D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46138-3232-0165-6DFE-7314B88F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88FE-8187-47AB-AE68-3C6957008E52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9A04B-CEA4-9CA8-0BA8-30138EB3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E26DC-EDCB-2157-3138-903EDF23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42EF-8C52-4453-AD14-DED1EDCB1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66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C42B-A91C-B0D1-9D69-CDB662D0E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BECEF-8FA0-B0F3-CB33-A24AA4AA7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242C6-37D2-BF4D-4288-FE704473C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D603A-CF30-51F9-963F-35DF79CC0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CC44F-9B6E-D955-DF2F-41AC3035B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0ADF0C-8F38-6D35-7125-844580114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88FE-8187-47AB-AE68-3C6957008E52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FAEEA9-A11D-5FB1-FC10-349ECA0E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229D4-77E0-66B2-E070-8E5B06BD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42EF-8C52-4453-AD14-DED1EDCB1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87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5658-A2B7-2E22-9608-0BCFB059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48C0C-4953-23F5-3603-6AC2F6E9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88FE-8187-47AB-AE68-3C6957008E52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D5F29A-39E6-00FB-D32B-BB2F8C8D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5E8FF-07FA-090E-19C2-5C8B98B4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42EF-8C52-4453-AD14-DED1EDCB1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11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CC983D-8320-CD99-6730-2C1569E5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88FE-8187-47AB-AE68-3C6957008E52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964A15-E5DD-9938-7810-822B34D8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5C5D8-8E21-7168-4FA9-021D5F4E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42EF-8C52-4453-AD14-DED1EDCB1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28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6D3D-CD0A-475D-90F3-A63D099B1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B1793-8171-2E2A-9F6A-A07EBA62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89D61-65DF-A285-C8FF-F13DBACC0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4E607-E367-7543-C772-A247E7CA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88FE-8187-47AB-AE68-3C6957008E52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493FF-A9B4-A1E9-D563-4BD4A52F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B0CD6-034D-6A76-0F87-CF821453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42EF-8C52-4453-AD14-DED1EDCB1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29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62C8-1191-7ADD-E12A-630FCF892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9CC35-7124-B1BE-8E1F-07FAD2E99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6D111-6DA6-53DC-773A-F1A26A8DD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87D62-0018-539E-6A48-2C9ABD63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88FE-8187-47AB-AE68-3C6957008E52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78B6E-DF4C-2CD9-FA99-2955EB43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64706-26F7-0D63-9530-C266ED64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42EF-8C52-4453-AD14-DED1EDCB1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8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91DD3-975C-F270-8A7A-1A512488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C2792-F329-231F-863E-EFCBFCED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32C61-6C52-9AB5-C293-93810C234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D888FE-8187-47AB-AE68-3C6957008E52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0C304-45B9-5BC4-ECDA-71750044C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85CEF-B319-27B8-EF0D-02B9991FD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A542EF-8C52-4453-AD14-DED1EDCB1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45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cratch.mit.edu/studios/3568571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CDCF71-3D28-F4AA-36B8-A6ACDAB17B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2080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87C90E-4DCD-5833-CA4D-D25D2D011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915" y="2100334"/>
            <a:ext cx="2318107" cy="2657331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Easter Egg Catch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380F1-C96B-1E14-BE0C-7AF2DDC2B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915" y="5676901"/>
            <a:ext cx="3306089" cy="665802"/>
          </a:xfrm>
        </p:spPr>
        <p:txBody>
          <a:bodyPr>
            <a:normAutofit/>
          </a:bodyPr>
          <a:lstStyle/>
          <a:p>
            <a:pPr algn="l"/>
            <a:r>
              <a:rPr lang="en-GB" sz="1600">
                <a:solidFill>
                  <a:schemeClr val="tx1">
                    <a:lumMod val="85000"/>
                    <a:lumOff val="15000"/>
                  </a:schemeClr>
                </a:solidFill>
              </a:rPr>
              <a:t>Wokingham Library Code Club</a:t>
            </a:r>
          </a:p>
        </p:txBody>
      </p:sp>
    </p:spTree>
    <p:extLst>
      <p:ext uri="{BB962C8B-B14F-4D97-AF65-F5344CB8AC3E}">
        <p14:creationId xmlns:p14="http://schemas.microsoft.com/office/powerpoint/2010/main" val="1550200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EA52-AC21-376F-912D-F04ABB4C8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you have finished the coding…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C260C-0AB5-2560-0772-1A23D6962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4400" dirty="0"/>
              <a:t>Add additional levels – </a:t>
            </a:r>
            <a:r>
              <a:rPr lang="en-GB" sz="4400" dirty="0" err="1"/>
              <a:t>e.g</a:t>
            </a:r>
            <a:r>
              <a:rPr lang="en-GB" sz="4400" dirty="0"/>
              <a:t> for each new level:</a:t>
            </a:r>
          </a:p>
          <a:p>
            <a:pPr lvl="1"/>
            <a:r>
              <a:rPr lang="en-GB" sz="3200" dirty="0"/>
              <a:t>make the ‘bat’ smaller </a:t>
            </a:r>
          </a:p>
          <a:p>
            <a:pPr lvl="1"/>
            <a:r>
              <a:rPr lang="en-GB" sz="3200" dirty="0"/>
              <a:t>make the eggs drop faster</a:t>
            </a:r>
          </a:p>
          <a:p>
            <a:pPr lvl="1"/>
            <a:r>
              <a:rPr lang="en-GB" sz="3200" dirty="0"/>
              <a:t>make different sized eggs</a:t>
            </a:r>
          </a:p>
          <a:p>
            <a:r>
              <a:rPr lang="en-GB" sz="4000" dirty="0"/>
              <a:t>Have more than one egg dropping at the same time</a:t>
            </a:r>
          </a:p>
          <a:p>
            <a:r>
              <a:rPr lang="en-GB" sz="4000" dirty="0"/>
              <a:t>Allow the game to use the keyboard instead of the mouse</a:t>
            </a:r>
          </a:p>
          <a:p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77694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B336-83C6-3C56-F405-5E74F6B8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your finished projects to our WLCC studio. Share it first.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320AB-CF3A-5C29-E760-7504445CD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br>
              <a:rPr lang="en-US" sz="4400" dirty="0">
                <a:hlinkClick r:id="rId2"/>
              </a:rPr>
            </a:br>
            <a:r>
              <a:rPr lang="en-US" sz="4400" dirty="0">
                <a:hlinkClick r:id="rId2"/>
              </a:rPr>
              <a:t>https://scratch.mit.edu/studios/35685710/</a:t>
            </a:r>
            <a:endParaRPr lang="en-GB" sz="4400" dirty="0"/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Or search for the WLCC 2024-25 studio inside Scratch.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Have fun playing each other’s games! Who gets the best score?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982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798B0-E83B-ABC3-7091-55479885C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5000" dirty="0"/>
              <a:t>Starting the game</a:t>
            </a:r>
          </a:p>
        </p:txBody>
      </p:sp>
      <p:sp>
        <p:nvSpPr>
          <p:cNvPr id="5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9A0ADD-4BC8-5EA2-0676-5237F0CA2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3200" dirty="0"/>
              <a:t>What does this code do?</a:t>
            </a:r>
          </a:p>
          <a:p>
            <a:r>
              <a:rPr lang="en-US" sz="3200" dirty="0"/>
              <a:t>Can you remember how to create new variables?</a:t>
            </a:r>
          </a:p>
          <a:p>
            <a:r>
              <a:rPr lang="en-US" sz="3200" dirty="0"/>
              <a:t>Can you remember how to make broadcast messages?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2EB4D2-61F1-6CAC-061D-97391EA60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410" y="651302"/>
            <a:ext cx="6455665" cy="541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2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B2FB0-1023-E6D6-21B5-42AF8E736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GB" sz="5000"/>
              <a:t>Making the ‘catcher’ rabbit follow the mouse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5462885-872D-15DE-7AC5-CE15DECE0B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85" r="400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60D6FE5-593F-2C6E-E464-DE483117C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What do these pieces of code do?</a:t>
            </a:r>
          </a:p>
          <a:p>
            <a:r>
              <a:rPr lang="en-US" sz="3200" dirty="0"/>
              <a:t>Which event should go before the ‘forever’ block?</a:t>
            </a:r>
          </a:p>
          <a:p>
            <a:r>
              <a:rPr lang="en-US" sz="3200" dirty="0"/>
              <a:t>Where should the 2</a:t>
            </a:r>
            <a:r>
              <a:rPr lang="en-US" sz="3200" baseline="30000" dirty="0"/>
              <a:t>nd</a:t>
            </a:r>
            <a:r>
              <a:rPr lang="en-US" sz="3200" dirty="0"/>
              <a:t> code snippet go?</a:t>
            </a:r>
          </a:p>
          <a:p>
            <a:r>
              <a:rPr lang="en-US" sz="3200" dirty="0"/>
              <a:t>Where do you find the ‘mouse x’ &amp; ‘x position’ variables?</a:t>
            </a:r>
          </a:p>
        </p:txBody>
      </p:sp>
    </p:spTree>
    <p:extLst>
      <p:ext uri="{BB962C8B-B14F-4D97-AF65-F5344CB8AC3E}">
        <p14:creationId xmlns:p14="http://schemas.microsoft.com/office/powerpoint/2010/main" val="232950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30BE8-F5DC-875A-D6BD-D67DDE44F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5400" dirty="0"/>
              <a:t>Falling eggs</a:t>
            </a: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2586D0-9471-74E2-0EAF-D2EEA2F00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3200" dirty="0"/>
              <a:t>What do these pieces of code do?</a:t>
            </a:r>
          </a:p>
          <a:p>
            <a:r>
              <a:rPr lang="en-US" sz="3200" dirty="0"/>
              <a:t>Can you remember how to create your own blocks?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9764E6-1A97-C86B-FB3F-6806C7F1C2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204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2191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114179-C457-6AF7-BA92-6A36E0CB7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CE649-BB54-BAFC-8B4F-37E298348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GB" sz="5400" dirty="0"/>
              <a:t>Counting eggs – caught &amp; dropped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9DABC-7376-A032-168A-96BA3D32B1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936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3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E13DF70-D808-3BDF-6596-41E5C4FAC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3200" dirty="0"/>
              <a:t>What does this code do?</a:t>
            </a:r>
          </a:p>
          <a:p>
            <a:r>
              <a:rPr lang="en-US" sz="3200" dirty="0"/>
              <a:t>Where do you find the ‘touching’ block?</a:t>
            </a:r>
          </a:p>
          <a:p>
            <a:r>
              <a:rPr lang="en-US" sz="3200" dirty="0"/>
              <a:t>Where does this code need to go?</a:t>
            </a:r>
          </a:p>
        </p:txBody>
      </p:sp>
    </p:spTree>
    <p:extLst>
      <p:ext uri="{BB962C8B-B14F-4D97-AF65-F5344CB8AC3E}">
        <p14:creationId xmlns:p14="http://schemas.microsoft.com/office/powerpoint/2010/main" val="2287704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CF9BCD-2376-F269-2BBD-D91C2298B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DBFD05B2-3379-74AD-B87D-FB7AC9A7E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6806B-EFF0-9883-84BA-8C75C27DA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7" y="631329"/>
            <a:ext cx="5843041" cy="1719072"/>
          </a:xfrm>
        </p:spPr>
        <p:txBody>
          <a:bodyPr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Timer for the game</a:t>
            </a:r>
            <a:endParaRPr lang="en-GB" sz="5400" dirty="0"/>
          </a:p>
        </p:txBody>
      </p:sp>
      <p:sp>
        <p:nvSpPr>
          <p:cNvPr id="80" name="sketch line">
            <a:extLst>
              <a:ext uri="{FF2B5EF4-FFF2-40B4-BE49-F238E27FC236}">
                <a16:creationId xmlns:a16="http://schemas.microsoft.com/office/drawing/2014/main" id="{1F9787C5-0EC6-046F-0781-891C48A46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355504-7701-EC6E-67C3-9F4CC1807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6171148" cy="3560700"/>
          </a:xfrm>
        </p:spPr>
        <p:txBody>
          <a:bodyPr anchor="t">
            <a:no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Where’s the best place for this code?  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(The Stage mage be a good place.)</a:t>
            </a:r>
          </a:p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Which events should each snippet of code respond to?</a:t>
            </a:r>
          </a:p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value will you set Timer to?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000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4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Compare this timer with the one you did for the St David’s Day project.</a:t>
            </a:r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541C06-05CD-3186-A782-4CAD98AC5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468" y="631329"/>
            <a:ext cx="4391597" cy="523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5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75F276-D81D-26CE-28A9-2176E6573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32E09B1-1788-BAA3-F5F2-861F03BDE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7E3EE-794A-EC14-5FDE-A48EB6F6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GB" sz="5000" dirty="0"/>
              <a:t>Making the ‘sleepy’ rabbit wake up</a:t>
            </a:r>
          </a:p>
        </p:txBody>
      </p:sp>
      <p:sp>
        <p:nvSpPr>
          <p:cNvPr id="31" name="sketchy line">
            <a:extLst>
              <a:ext uri="{FF2B5EF4-FFF2-40B4-BE49-F238E27FC236}">
                <a16:creationId xmlns:a16="http://schemas.microsoft.com/office/drawing/2014/main" id="{8DFFFDF1-40E8-5526-B347-7D7B11228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81D9196-2AB5-D8CF-7FA4-395AD137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3200" dirty="0"/>
              <a:t>What do these pieces of code do?</a:t>
            </a:r>
          </a:p>
          <a:p>
            <a:r>
              <a:rPr lang="en-US" sz="3200" dirty="0"/>
              <a:t>What effect does ‘go to back layer’ have?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25DB87-3153-6507-CD3F-4012BC442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31" y="656023"/>
            <a:ext cx="4093961" cy="554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6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0455E7-289C-DFB3-A90D-E2132367D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5322C-D899-950E-F251-B10199B68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5400"/>
              <a:t>Ending the game</a:t>
            </a:r>
          </a:p>
        </p:txBody>
      </p:sp>
      <p:sp>
        <p:nvSpPr>
          <p:cNvPr id="8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A0F777-9A71-1FBD-0773-61CEF69D1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4842307" cy="3410712"/>
          </a:xfrm>
        </p:spPr>
        <p:txBody>
          <a:bodyPr anchor="t">
            <a:noAutofit/>
          </a:bodyPr>
          <a:lstStyle/>
          <a:p>
            <a:r>
              <a:rPr lang="en-US" sz="3200" dirty="0"/>
              <a:t>What does this code do?</a:t>
            </a:r>
          </a:p>
          <a:p>
            <a:r>
              <a:rPr lang="en-US" sz="3200" dirty="0"/>
              <a:t>What does ‘stop all’ do?</a:t>
            </a:r>
          </a:p>
          <a:p>
            <a:r>
              <a:rPr lang="en-US" sz="3200" dirty="0"/>
              <a:t>The egg sprite may also need to process the ‘Game Over’ message.  Do you know why?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A57BAE-149B-DA50-5A1D-2A7027566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510" y="639520"/>
            <a:ext cx="497822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80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5C971-34CC-0436-4530-F0E3D241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Remember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406E6-4DB8-4425-1853-6C558007F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sz="3200" dirty="0"/>
              <a:t>save and test each bit of code as you go</a:t>
            </a:r>
          </a:p>
          <a:p>
            <a:r>
              <a:rPr lang="en-GB" sz="3200" dirty="0"/>
              <a:t>debug if things aren't working as you expect</a:t>
            </a:r>
          </a:p>
          <a:p>
            <a:r>
              <a:rPr lang="en-GB" sz="3200" dirty="0"/>
              <a:t>think through what you want to happen</a:t>
            </a:r>
          </a:p>
          <a:p>
            <a:r>
              <a:rPr lang="en-GB" sz="3200" dirty="0"/>
              <a:t>check </a:t>
            </a:r>
            <a:r>
              <a:rPr lang="en-GB" sz="3200" dirty="0">
                <a:highlight>
                  <a:srgbClr val="FF00FF"/>
                </a:highlight>
              </a:rPr>
              <a:t>hide</a:t>
            </a:r>
            <a:r>
              <a:rPr lang="en-GB" sz="3200" dirty="0"/>
              <a:t> and </a:t>
            </a:r>
            <a:r>
              <a:rPr lang="en-GB" sz="3200" dirty="0">
                <a:highlight>
                  <a:srgbClr val="FF00FF"/>
                </a:highlight>
              </a:rPr>
              <a:t>show</a:t>
            </a:r>
            <a:r>
              <a:rPr lang="en-GB" sz="3200" dirty="0"/>
              <a:t> or </a:t>
            </a:r>
            <a:r>
              <a:rPr lang="en-GB" sz="3200" dirty="0">
                <a:highlight>
                  <a:srgbClr val="00FFFF"/>
                </a:highlight>
              </a:rPr>
              <a:t>go to </a:t>
            </a:r>
            <a:r>
              <a:rPr lang="en-GB" sz="3200" dirty="0"/>
              <a:t>if things aren’t where they’re supposed to be</a:t>
            </a:r>
          </a:p>
          <a:p>
            <a:pPr marL="0" indent="0">
              <a:buNone/>
            </a:pPr>
            <a:endParaRPr lang="en-GB" sz="3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283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402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Easter Egg Catch</vt:lpstr>
      <vt:lpstr>Starting the game</vt:lpstr>
      <vt:lpstr>Making the ‘catcher’ rabbit follow the mouse</vt:lpstr>
      <vt:lpstr>Falling eggs</vt:lpstr>
      <vt:lpstr>Counting eggs – caught &amp; dropped</vt:lpstr>
      <vt:lpstr>A Timer for the game</vt:lpstr>
      <vt:lpstr>Making the ‘sleepy’ rabbit wake up</vt:lpstr>
      <vt:lpstr>Ending the game</vt:lpstr>
      <vt:lpstr>Remember to</vt:lpstr>
      <vt:lpstr>When you have finished the coding…</vt:lpstr>
      <vt:lpstr>Add your finished projects to our WLCC studio. Share it first.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Alison Rolls</dc:creator>
  <cp:lastModifiedBy>Chris Ross</cp:lastModifiedBy>
  <cp:revision>2</cp:revision>
  <dcterms:created xsi:type="dcterms:W3CDTF">2025-02-23T13:35:39Z</dcterms:created>
  <dcterms:modified xsi:type="dcterms:W3CDTF">2025-04-02T20:23:10Z</dcterms:modified>
</cp:coreProperties>
</file>