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0" r:id="rId4"/>
    <p:sldId id="259" r:id="rId5"/>
    <p:sldId id="257" r:id="rId6"/>
    <p:sldId id="264" r:id="rId7"/>
    <p:sldId id="263" r:id="rId8"/>
    <p:sldId id="262" r:id="rId9"/>
    <p:sldId id="267" r:id="rId10"/>
    <p:sldId id="266" r:id="rId11"/>
    <p:sldId id="268" r:id="rId12"/>
    <p:sldId id="265" r:id="rId13"/>
    <p:sldId id="25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17C33-0557-4DFC-9538-3566A1341588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FE8FB-BA47-4D2E-B83C-1E14B25434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74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3D1F4-99BC-42EA-B604-9014B3E3195D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38BE-900A-46A7-88E2-BDDAC78BCB28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8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6F02-8D78-44A0-B7F8-AD71ECC2B8F3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2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116D2-2532-4ABB-8B0E-03E5938CEEA4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5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CE48-94D0-49AB-B0DB-D401EEF3E3A5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5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6035-F317-4CD0-A2BA-AF13B4EDBD59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20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330CF-768F-43A1-BFA3-CCE2B0CF204B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69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0B3D-BC9D-451D-A0C9-AC4475A85484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9F61-8AAD-492C-BA7A-F941B69B7ED0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9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B007-2371-4023-A660-49B9D7DBAA93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2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7EEE-67E6-4EFA-9C60-DD072A0B795F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8A249-FDC0-4183-A6FB-70DB6B87E72E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B0B0-CDC9-4AF0-A703-C2D2F953FB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7018316" y="296884"/>
            <a:ext cx="5173683" cy="39307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</a:rPr>
              <a:t>Понятие о «Душе» в различных религиях. </a:t>
            </a:r>
          </a:p>
          <a:p>
            <a:pPr algn="ctr">
              <a:lnSpc>
                <a:spcPct val="90000"/>
              </a:lnSpc>
            </a:pPr>
            <a:endParaRPr lang="ru-RU" altLang="ru-RU" sz="3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altLang="ru-RU" sz="3600" dirty="0">
                <a:solidFill>
                  <a:schemeClr val="tx1"/>
                </a:solidFill>
              </a:rPr>
              <a:t>Подготовил:</a:t>
            </a:r>
          </a:p>
          <a:p>
            <a:pPr algn="ctr">
              <a:lnSpc>
                <a:spcPct val="90000"/>
              </a:lnSpc>
            </a:pPr>
            <a:r>
              <a:rPr lang="ru-RU" altLang="ru-RU" sz="3600" dirty="0">
                <a:solidFill>
                  <a:schemeClr val="tx1"/>
                </a:solidFill>
              </a:rPr>
              <a:t>учащийся 8 «А» класса</a:t>
            </a:r>
          </a:p>
          <a:p>
            <a:pPr algn="ctr">
              <a:lnSpc>
                <a:spcPct val="90000"/>
              </a:lnSpc>
            </a:pPr>
            <a:endParaRPr lang="ru-RU" altLang="ru-RU" sz="36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altLang="ru-RU" sz="3600" dirty="0">
                <a:solidFill>
                  <a:schemeClr val="tx1"/>
                </a:solidFill>
              </a:rPr>
              <a:t>Барановский Вадим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6649-430E-4891-91B4-F2B95C7F28E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398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8588" y="406132"/>
            <a:ext cx="4831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Реинкарнация, или переселение душ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5280" y="855918"/>
            <a:ext cx="50071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Она лежит в основе </a:t>
            </a:r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индуизма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Атман – вечная духовная сущность, общая для всех существ, а джива, кстати, имеющая общий корень со словом «живой» - отдельная душа, нечто бессмертное. После кончины одного тела душа переселяется в новое, и в нем продолжает свое существование. Процесс реинкарнации может происходить бесконечно.</a:t>
            </a:r>
            <a:br>
              <a:rPr lang="ru-RU" dirty="0"/>
            </a:br>
            <a:endParaRPr lang="ru-RU" dirty="0"/>
          </a:p>
          <a:p>
            <a:endParaRPr lang="ru-RU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5280" y="3799529"/>
            <a:ext cx="5019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Индуизм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– далеко не единственная религия, которая рассуждает о реинкарнации души. В перерождения верят приверженцы синтоизма, даосизма. Больше того – о реинкарнации говорили и христиане, в их числе – Джордано Бруно, который поплатился жизнью за подобные идеи.</a:t>
            </a:r>
          </a:p>
        </p:txBody>
      </p:sp>
      <p:pic>
        <p:nvPicPr>
          <p:cNvPr id="11266" name="Picture 2" descr="Наука следит за переселением ду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487" y="855918"/>
            <a:ext cx="5553075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7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3762" y="352603"/>
            <a:ext cx="71726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Христианство</a:t>
            </a:r>
            <a:endParaRPr lang="ru-RU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Душа есть созданная Богом самостоятельная, бессмертная, личная, разумно-свободная сущность, отличная от тела. Душа человека самостоятельна, поскольку она сама - источник явлений от нее исходящих.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Душа человека сотворена бессмертной, поскольку она не умирает как тело, она может разлучаться с телом, хотя подобное разлучение и противоестественно душе, есть печальное следствие грехопадения. Душа человека является личностью, поскольку сотворена как неповторимое и уникальное личное существо. Душа обладает разумной силой и свободной волей человека, поэтому она разумна и свободна. Душа не обладает свойствами видимости, осязаемости, не воспринимается и не познается телесными органами. Душа создана по образу Бога. Она не существует до зачатия человека, не имеет предвечного существования, не может перевоплощаться, но после физической смерти (разлучения с телом) предстает на частный суд Божий и до общего воскресения и Страшного суда находится в ожидании своей вечной участи.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строении души выделяют три силы (способности) – разумную (мысли, разум), раздражительную (эмоции, чувства) и вожделевательную (желания и деятельность).</a:t>
            </a:r>
          </a:p>
        </p:txBody>
      </p:sp>
      <p:pic>
        <p:nvPicPr>
          <p:cNvPr id="14338" name="Picture 2" descr="Книга &quot;Душа и Ангел&quot; из жанра Христианство - Купить и скачать, читать онлайн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39"/>
          <a:stretch/>
        </p:blipFill>
        <p:spPr bwMode="auto">
          <a:xfrm>
            <a:off x="8040689" y="1194522"/>
            <a:ext cx="3605746" cy="366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368651"/>
      </p:ext>
    </p:extLst>
  </p:cSld>
  <p:clrMapOvr>
    <a:masterClrMapping/>
  </p:clrMapOvr>
  <p:transition spd="slow"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8136" y="308759"/>
            <a:ext cx="62582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Буддизм и брахманизм</a:t>
            </a:r>
            <a:endParaRPr lang="ru-RU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Некоторые исследователи считают, что "буддизм отрицает существование тела, но и душа как самостоятельный субъект тоже отрицается. Ей придается лишь назывательная функция, функция обозначения. 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После смерти человека могут ожидать три варианта судьбы: мгновенное перерождение (сансара), попадание в ад (до вселения в новое тело), уход в нирвану. Учение о переселении душ говорит о том, что душа человека, согласно закону кармы, проходит бесконечный ряд переселений, причем воплощается не только в людях, но и в растениях, животных. Некоторым дано воплощаться в царях, брахманах и небожителях.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Умирая, личность (душа) распадается на сканды (составные элементы), но при следующем воплощении сканды вновь собираются определенным образом, сохраняя единство души. Правильная ее "сборка” обеспечивает непрерывность сущностного бытия личности, независимо от того, в какую материальную оболочку попадет душа после очередного перевоплощения.</a:t>
            </a:r>
          </a:p>
        </p:txBody>
      </p:sp>
      <p:pic>
        <p:nvPicPr>
          <p:cNvPr id="12290" name="Picture 2" descr="Религия в Индии: история индуизма и мировой религии буддизм | Главные и  государственные религии в культуре Инди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0" r="14948"/>
          <a:stretch/>
        </p:blipFill>
        <p:spPr bwMode="auto">
          <a:xfrm>
            <a:off x="6840187" y="546266"/>
            <a:ext cx="4904510" cy="534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7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4391" y="391357"/>
            <a:ext cx="672143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Ислам</a:t>
            </a:r>
            <a:endParaRPr lang="ru-RU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Коране нет последовательных упоминаний о жизни после смерти и перевоплощении души. Границы понятий «тело», «душа» и «разум» обыкновенно размыты, но идея бессмертия духа лежит в основе мудрости Корана. Следует отметить, что суфии и другие исламские мистики трактуют Коран с точки зрения доктрины реинкарнации. Ислам учит, что Бог создал человека вовсе не для того, чтобы он однажды умер — через Коран и исламскую традицию проходит мысль о возрождении и обновлении. Согласно традиционным толкованиям Корана, заблудшие души сразу после смерти попадают на суд ангелов — посланников Аллаха (Бога). Неверие в Аллаха и Его пророка навлекает на людей проклятие и обрекает их на вечное пребывание в Джаханнаме, который является аналогом ада.  Души тех, кто верует в Аллаха и Его пророка, избегают суда ангелов смерти. Ангелы приходят к праведникам и препровождают их в рай. После мученик проходит Божественный суд. В должный срок и грешники, и праведники пройдут через «новое сотворение», готовясь к воскресению, после которого благочестивые и неверные отправятся по местам конечного назначения — в рай или в ад.</a:t>
            </a:r>
          </a:p>
        </p:txBody>
      </p:sp>
      <p:pic>
        <p:nvPicPr>
          <p:cNvPr id="5122" name="Picture 2" descr="Что Ислам говорит о реинкарнации (переселении душ)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9" r="7761"/>
          <a:stretch/>
        </p:blipFill>
        <p:spPr bwMode="auto">
          <a:xfrm>
            <a:off x="7552706" y="1232064"/>
            <a:ext cx="3764478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47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8141" y="335708"/>
            <a:ext cx="65076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 какой культуре себя ни причисляй, в каждой можно найти историю представлений о духовной сущности человека. Да и современную жизнь, современное искусство все эти верования делают только богаче. Какими бы стали литература, музыка, театр и кино, не касайся они темы человеческой души и ее странствий, перерождений? В литературе даже появился термин «доппельгангер», так называется двойник персонажа, темная сторона его личности. Нарицательным в этом смысле стало имя мистера Хайда.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Готовы ли люди нового тысячелетия отказаться от этих давних и во многом устаревших взглядов? Судя по всему - нет.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И кстати, "Доктор Джекил и мистер Хайд" входят в число </a:t>
            </a:r>
            <a:r>
              <a:rPr lang="ru-RU" i="0" dirty="0">
                <a:effectLst/>
                <a:latin typeface="Georgia" panose="02040502050405020303" pitchFamily="18" charset="0"/>
              </a:rPr>
              <a:t>немых хорроров, которые были сняты еще в начале прошлого века.</a:t>
            </a:r>
            <a:endParaRPr lang="ru-RU" dirty="0"/>
          </a:p>
        </p:txBody>
      </p:sp>
      <p:pic>
        <p:nvPicPr>
          <p:cNvPr id="16386" name="Picture 2" descr="Г. Ван дер Вейде. Доктор Джекил и мистер Хай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961" y="280512"/>
            <a:ext cx="3454194" cy="518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4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937662" y="4275118"/>
            <a:ext cx="5332021" cy="961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Спасибо за внимание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01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6891" y="237505"/>
            <a:ext cx="612766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Каждый, наверное, человек чувствует это: что за пределами его тела – или, наоборот, где-то в глубоко внутри – существует какое-то безграничное, особенное «я», которое существовало до рождения и никуда не денется после смерти. Эти смутные представления, ощущения, которые дополняются еще и сновидениями, находят выражение в разных приметах, обычаях, суевериях, от которых современный человек и не собирается окончательно избавляться. И пусть наука не признает существование души, но на изучение этого понятия и истории его развития уже давно брошены лучшие умы человечества.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73" y="440314"/>
            <a:ext cx="4240717" cy="573485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9179" y="466198"/>
            <a:ext cx="379218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Понятие души</a:t>
            </a:r>
          </a:p>
          <a:p>
            <a:pPr algn="just"/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Что такое душа, как она возникает и эволюционирует, в разных культурах объясняется по-своему. Но общего в этих взглядах все равно много – независимо от того, возникли они у народов Крайнего Севера, или в Египте до наступления эпохи фараонов, или у древних славян. Душой всегда считалась некоторая сущность, связанная с человеческим телом, но способная сохраняться и отдельно от него. Истоки представлений о душе лежат в самых древних верованиях, в которых животные и даже растения наделялись этой таинственной субстанцией.</a:t>
            </a:r>
            <a:br>
              <a:rPr lang="ru-RU" dirty="0"/>
            </a:br>
            <a:endParaRPr lang="ru-RU" dirty="0"/>
          </a:p>
        </p:txBody>
      </p:sp>
      <p:pic>
        <p:nvPicPr>
          <p:cNvPr id="3074" name="Picture 2" descr="Метод расчета возраста души с помощью даты рождения это | Путь к  осознанн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009" y="1036215"/>
            <a:ext cx="7014358" cy="470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93568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4805" y="355316"/>
            <a:ext cx="44809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Во многих культурах представление о душе неразрывно связывалось с дыханием, поскольку человеческое «я» пропадало вместе с исчезновением дыхания в момент смерти. Русское слово «душа» происходит от старославянского «доуша», а то, в свою очередь, восходит к праиндоевропейскому dhwes, что означает «дуть, дышать, дух».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Древних людей, кроме того, направлял в их философии тот факт, что во сне это «я» живет своей жизнью, отдельной от человеческого тела, это, в свою очередь, породило верования в то, что душа способна существовать автономно и перемещаться по разным мирам – например, из мира живых в мир мертвых.</a:t>
            </a:r>
            <a:br>
              <a:rPr lang="ru-RU" dirty="0"/>
            </a:br>
            <a:endParaRPr lang="ru-RU" dirty="0"/>
          </a:p>
        </p:txBody>
      </p:sp>
      <p:pic>
        <p:nvPicPr>
          <p:cNvPr id="4098" name="Picture 2" descr="Тот факт, что во сне человеческое «я» имеет безграничные возможности, породило похожие представления и о душ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90" y="270194"/>
            <a:ext cx="6169932" cy="43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596556" y="446390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Трудно найти древнюю культуру, которая бы отрицала наличие некой духовной сущности, отдельной от самого человека. Не особенно удалено по смыслу слово «дух», которое в некоторых случаях означает душу или сознание человека, существующее отдельно от его тела – обычно после его смерти.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625339"/>
      </p:ext>
    </p:extLst>
  </p:cSld>
  <p:clrMapOvr>
    <a:masterClrMapping/>
  </p:clrMapOvr>
  <p:transition spd="slow"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9180" y="284064"/>
            <a:ext cx="440970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Какой представлялась душа и как ее называли</a:t>
            </a:r>
          </a:p>
          <a:p>
            <a:pPr algn="just"/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Простой философия души, пожалуй, не являлась ни в одной из религий. Но одну из самых сложных, разветвленных концепций дала культуре древнеегипетская цивилизация. Разумеется, представления о душе в течение долгой, многовековой истории Древнего Египта менялись, но, по крайней мере, традиция строить величественные гробницы, бальзамировать умерших – не только людей, но и животных – и наполнять погребальные помещения разными ценностями имеет, как выясняется, прямое отношение к верованиям относительно души.</a:t>
            </a:r>
            <a:br>
              <a:rPr lang="ru-RU" dirty="0"/>
            </a:br>
            <a:endParaRPr lang="ru-RU" dirty="0"/>
          </a:p>
        </p:txBody>
      </p:sp>
      <p:pic>
        <p:nvPicPr>
          <p:cNvPr id="6148" name="Picture 4" descr="Душа с точки зрения египтян: из чего она состоял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335" y="1138827"/>
            <a:ext cx="6593602" cy="444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90449"/>
      </p:ext>
    </p:extLst>
  </p:cSld>
  <p:clrMapOvr>
    <a:masterClrMapping/>
  </p:clrMapOvr>
  <p:transition spd="med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2302" y="352603"/>
            <a:ext cx="540723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 сожалению, множество египетских гробниц попали в руки ученых уже разграбленными, но те, что сохранились в относительной целости, как, например, гробница Тутанхамона, найденная в 1922 году, дают много информации о путешествиях и приключениях души в разных ее обличьях. Таких «душ», отражающих личность человека после его кончины, с точки зрения древних египтян, было довольно много.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Одной из них является «Ка», «двойник», что представляет собой некую сущность, которая после смерти человека живет в скульптурном изображении в гробнице и питается подношениями, оставленными внутри. Ка «умеет» проходить через ложную (нарисованную) дверь, которая изображается на внутренних стенах гробницы. Ка есть и у людей, и у богов, причем у последних, как и у фараонов, их несколько. Именно к Ка адресовали свои обращения те, кто просил о богов о милости и помощи.</a:t>
            </a:r>
            <a:br>
              <a:rPr lang="ru-RU" dirty="0"/>
            </a:br>
            <a:endParaRPr lang="ru-RU" dirty="0"/>
          </a:p>
        </p:txBody>
      </p:sp>
      <p:pic>
        <p:nvPicPr>
          <p:cNvPr id="3" name="Picture 2" descr="Скульптуры Ка, найденные в гробнице Тутанхамона в 1922 год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07848"/>
            <a:ext cx="5980572" cy="443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096000" y="52552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1" dirty="0">
                <a:effectLst/>
                <a:latin typeface="Georgia" panose="02040502050405020303" pitchFamily="18" charset="0"/>
              </a:rPr>
              <a:t>Скульптуры Ка, найденные в гробнице Тутанхамона в 1922 году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86782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9180" y="35260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Другая похожая сущность носила название «Ба». Она принимала вид птицы с головой человека, состояла из чувств и эмоций своего хозяина, его совести. После кончины Ба покидает тело и путешествует по миру, может вселяться в священных животных. Еще при жизни человека Ба бродит по мирам сновидений. Изображения Ба можно увидеть на разных предметах культа, на амулетах.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Телу человека, при всей его бренности, тоже придавался сакральный смысл. После мумификации останки получали название «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Сах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» и считались воплощением души человека, которая покидала тело во время погребальных процедур. Чтобы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Сах</a:t>
            </a: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успел появиться, требовалось сохранить прижизненный вид тела как можно дольше, специальным образом обработав бренную оболочку человека «Хат». Особенное значение при этом придавали сердцу, которое потом появлялось на весах бога Осириса – так определялось, насколько благочестиво жил человек. Сердце, в отличие от других органов, оставляли при мумификации.</a:t>
            </a:r>
            <a:br>
              <a:rPr lang="ru-RU" dirty="0"/>
            </a:br>
            <a:endParaRPr lang="ru-RU" dirty="0"/>
          </a:p>
        </p:txBody>
      </p:sp>
      <p:pic>
        <p:nvPicPr>
          <p:cNvPr id="8194" name="Picture 2" descr="Фигурка Ба с головой человека и телом птиц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b="7771"/>
          <a:stretch/>
        </p:blipFill>
        <p:spPr bwMode="auto">
          <a:xfrm>
            <a:off x="7327076" y="261257"/>
            <a:ext cx="4336803" cy="501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208322" y="5430567"/>
            <a:ext cx="5067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>
                <a:effectLst/>
                <a:latin typeface="Georgia" panose="02040502050405020303" pitchFamily="18" charset="0"/>
              </a:rPr>
              <a:t>Фигурка Ба с головой человека и телом птицы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16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ageCurlDouble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Тень, изображенная вместе с Б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689" y="236700"/>
            <a:ext cx="3985862" cy="509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8556" y="236700"/>
            <a:ext cx="514597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Среди этих и многих других разновидностей и воплощений души можно выделить еще и шуит – это «тень», она могла существовать отдельно. Она, как и другие формы человеческой души, требовала погребальных приношений – отсюда и традиция наполнения гробниц и могил египтян разными предметами – от продуктов до драгоценностей.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От этой подробной сложной системы верований о душе и ее путешествиях человеческая культура пришла к трудам великих мудрецов античности, которые рассуждали примерно в том же духе, в чем-то даже развивая представления египтян о душе. Многое на эту тему сказали «отцы наук» Платон и Аристотель, несколько по-разному рассматривая феномен души, но придавая ей одинаково важное значение, возможно, не до конца осмысленное до сих пор.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097486" y="55402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1" dirty="0">
                <a:effectLst/>
                <a:latin typeface="Georgia" panose="02040502050405020303" pitchFamily="18" charset="0"/>
              </a:rPr>
              <a:t>Тень, изображенная вместе с Ба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5303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3559" y="260727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На этих рассуждениях была построена и возникшая потом христианская культура, которая не отпирается на доктрину греков, но обнаруживает, тем не менее, тесную связь с ней. По поводу человеческой души всегда существовали три возможных подхода к объяснению момента ее возникновения. Согласно первому, душа существует еще до рождения человека – этой точки зрения придерживался Платон.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Вторая точка зрения, лежащая в основе христианства и других религий, утверждает, что душу создает бог из ничего, происходит это при образовании тела. Согласно третьей версии, до воплощения в физической оболочке душа является частью чего-то общего, единого. Кстати, и среди богословов предпринимались попытки объяснить феномен души с разных точек зрения, христианство исключением не стало.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Христиане верят, что человеческой душе дана одна земная жизнь, а после Божьего суда – либо вечная жизнь, либо вечное наказание. При этом большое количество религий основываются на идее реинкарнации души.</a:t>
            </a:r>
            <a:br>
              <a:rPr lang="ru-RU" dirty="0"/>
            </a:br>
            <a:endParaRPr lang="ru-RU" dirty="0"/>
          </a:p>
        </p:txBody>
      </p:sp>
      <p:pic>
        <p:nvPicPr>
          <p:cNvPr id="10242" name="Picture 2" descr="Аристотель не задавался вопросом. существует ли душа, лишь спорил с другими философами о моменте ее возникновен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586" y="260727"/>
            <a:ext cx="3498355" cy="468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7612082" y="5077276"/>
            <a:ext cx="4663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Аристотель не задавался вопросом. существует ли душа, лишь спорил с другими философами о моменте ее возникновения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B0B0-CDC9-4AF0-A703-C2D2F953FB5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16479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1922</Words>
  <Application>Microsoft Office PowerPoint</Application>
  <PresentationFormat>Широкоэкранный</PresentationFormat>
  <Paragraphs>51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NATASHA</dc:creator>
  <cp:lastModifiedBy>Vadim Baranovskyi</cp:lastModifiedBy>
  <cp:revision>16</cp:revision>
  <dcterms:created xsi:type="dcterms:W3CDTF">2022-04-12T15:54:47Z</dcterms:created>
  <dcterms:modified xsi:type="dcterms:W3CDTF">2022-04-12T17:46:15Z</dcterms:modified>
</cp:coreProperties>
</file>