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63" r:id="rId4"/>
    <p:sldId id="262" r:id="rId5"/>
    <p:sldId id="261" r:id="rId6"/>
    <p:sldId id="260" r:id="rId7"/>
    <p:sldId id="259" r:id="rId8"/>
    <p:sldId id="258" r:id="rId9"/>
    <p:sldId id="257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E3E50-698C-41EA-8036-59EB383381BA}" type="datetimeFigureOut">
              <a:rPr lang="ru-RU" smtClean="0"/>
              <a:t>12.04.2022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C17F4-CB02-4FE0-BD37-82471B59EE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479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50A10-CA78-4DB3-B767-3A5AECACF3AE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41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43B6A-44A9-4E91-9E7F-910722A5581D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40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5385F-C453-4D19-ADC6-E8B20C91B466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77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F4195-D6B6-4281-BD24-B94DDFAAA6E4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75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9ADC6-EA15-4BD7-88AE-3AEC3F247586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0153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B3553-CAEE-4FEC-A1B2-5A430A96DB6D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73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73155-1695-4014-B62E-F54274B25C1A}" type="datetime1">
              <a:rPr lang="ru-RU" smtClean="0"/>
              <a:t>12.04.2022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7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E8A45-CD37-4DAF-A603-ECF550925CE6}" type="datetime1">
              <a:rPr lang="ru-RU" smtClean="0"/>
              <a:t>12.04.2022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29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4359-E48D-4063-BA6E-359B7B3F1D8F}" type="datetime1">
              <a:rPr lang="ru-RU" smtClean="0"/>
              <a:t>12.04.2022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094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229C7-4294-4110-A3C1-49D2FADCB61C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2674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40615-FC81-46C7-8CD7-5D10616874BA}" type="datetime1">
              <a:rPr lang="ru-RU" smtClean="0"/>
              <a:t>12.04.2022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97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DD1A-2FE1-4993-9ACD-E7112EFBB423}" type="datetime1">
              <a:rPr lang="ru-RU" smtClean="0"/>
              <a:t>12.04.2022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2859-FBC0-423C-9F4B-CD095086AC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кругленный прямоугольник 3"/>
          <p:cNvSpPr/>
          <p:nvPr/>
        </p:nvSpPr>
        <p:spPr>
          <a:xfrm>
            <a:off x="273131" y="641267"/>
            <a:ext cx="5712032" cy="5421086"/>
          </a:xfrm>
          <a:prstGeom prst="roundRect">
            <a:avLst>
              <a:gd name="adj" fmla="val 2245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solidFill>
                  <a:schemeClr val="tx1"/>
                </a:solidFill>
              </a:rPr>
              <a:t>Что такое самовоспитание?</a:t>
            </a:r>
          </a:p>
          <a:p>
            <a:pPr algn="ctr"/>
            <a:r>
              <a:rPr lang="ru-RU" sz="3200" b="1" dirty="0">
                <a:solidFill>
                  <a:schemeClr val="tx1"/>
                </a:solidFill>
              </a:rPr>
              <a:t>Анализ своего поведения. Стремление к самосовершенствованию </a:t>
            </a:r>
          </a:p>
          <a:p>
            <a:pPr algn="ctr"/>
            <a:endParaRPr lang="ru-RU" altLang="ru-RU" sz="32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200" dirty="0">
                <a:solidFill>
                  <a:schemeClr val="tx1"/>
                </a:solidFill>
              </a:rPr>
              <a:t>Подготовил:</a:t>
            </a:r>
          </a:p>
          <a:p>
            <a:pPr algn="ctr">
              <a:lnSpc>
                <a:spcPct val="90000"/>
              </a:lnSpc>
            </a:pPr>
            <a:r>
              <a:rPr lang="ru-RU" altLang="ru-RU" sz="3200" dirty="0">
                <a:solidFill>
                  <a:schemeClr val="tx1"/>
                </a:solidFill>
              </a:rPr>
              <a:t>учащийся 8 «А» класса</a:t>
            </a:r>
          </a:p>
          <a:p>
            <a:pPr algn="ctr">
              <a:lnSpc>
                <a:spcPct val="90000"/>
              </a:lnSpc>
            </a:pPr>
            <a:endParaRPr lang="ru-RU" altLang="ru-RU" sz="32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ru-RU" altLang="ru-RU" sz="3200" dirty="0">
                <a:solidFill>
                  <a:schemeClr val="tx1"/>
                </a:solidFill>
              </a:rPr>
              <a:t>Барановский Вадим</a:t>
            </a:r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3219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49026" y="257806"/>
            <a:ext cx="54527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В развитии и становлении личности огромную роль играет самостоятельное воспитание. Всегда и во все времена для человека большую ценность имеет то, что он создал своими руками и упорством. Вот почему этот аспект является определяющим в раскрытии и персональных навыках, и потенциала.</a:t>
            </a:r>
          </a:p>
          <a:p>
            <a:pPr algn="just"/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По характеристике термин самовоспитания похож на самообучение. Чтобы развить положительные черты характера и измениться в лучшую сторону необходимо работать над собой каждый день, планировать процесс и мотивироваться в течение нескольких лет. Ведь сделать это за короткий промежуток времени невозможно.</a:t>
            </a:r>
          </a:p>
          <a:p>
            <a:pPr algn="just"/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Таким образом, это сознательная работа над своей личностью с целью поменять конкретные свои свойства в лучшую сторону</a:t>
            </a:r>
          </a:p>
          <a:p>
            <a:endParaRPr lang="ru-RU" dirty="0"/>
          </a:p>
        </p:txBody>
      </p:sp>
      <p:pic>
        <p:nvPicPr>
          <p:cNvPr id="1026" name="Picture 2" descr="Пример сочинения 15.3 «Что такое самовоспитание?» по тексту В.А.Каверин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56" y="1103889"/>
            <a:ext cx="6079066" cy="342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66904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33017" y="258167"/>
            <a:ext cx="6096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>
                <a:solidFill>
                  <a:srgbClr val="333333"/>
                </a:solidFill>
                <a:latin typeface="Montserrat"/>
              </a:rPr>
              <a:t>Главная цель самовоспитания человека– это приучение себя к чему-либо. Можно привести несколько примеров:</a:t>
            </a:r>
          </a:p>
          <a:p>
            <a:pPr algn="just"/>
            <a:endParaRPr lang="ru-RU" dirty="0">
              <a:solidFill>
                <a:srgbClr val="333333"/>
              </a:solidFill>
              <a:latin typeface="Montserrat"/>
            </a:endParaRP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импульсивный человек с взрывным характером воспитывает в себе сдержанность и стремится стать уравновешенным;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человек, который привык что-то приукрашивать, преувеличивать или вовсе врать даже без особой необходимости, учит себя говорить правду;</a:t>
            </a:r>
          </a:p>
          <a:p>
            <a:pPr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несобранный и рассеянный человек приучает себя к организованности.</a:t>
            </a:r>
          </a:p>
          <a:p>
            <a:pPr algn="just"/>
            <a:endParaRPr lang="ru-RU" dirty="0">
              <a:solidFill>
                <a:srgbClr val="333333"/>
              </a:solidFill>
              <a:latin typeface="Montserrat"/>
            </a:endParaRPr>
          </a:p>
          <a:p>
            <a:pPr algn="just"/>
            <a:endParaRPr lang="ru-RU" dirty="0">
              <a:solidFill>
                <a:srgbClr val="333333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333333"/>
                </a:solidFill>
                <a:latin typeface="Montserrat"/>
              </a:rPr>
              <a:t>То есть, в процессе самовоспитания происходит обуздание желаний, отучение от вредных привычек, прививание хороших качеств взамен неблагоприятных. Выполнение осознанных действий, направленных на полноценное раскрытие личности, потом помогает подниматься к вершинам совершенства.</a:t>
            </a:r>
          </a:p>
          <a:p>
            <a:endParaRPr lang="ru-RU" dirty="0">
              <a:solidFill>
                <a:srgbClr val="333333"/>
              </a:solidFill>
              <a:latin typeface="Montserrat"/>
            </a:endParaRPr>
          </a:p>
          <a:p>
            <a:endParaRPr lang="ru-RU" dirty="0"/>
          </a:p>
        </p:txBody>
      </p:sp>
      <p:pic>
        <p:nvPicPr>
          <p:cNvPr id="2050" name="Picture 2" descr="Сочинение про самовоспитание (9 класс) - СПК им. П. К. Менькова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7733" y="1014392"/>
            <a:ext cx="5361250" cy="4305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87800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5215" y="499569"/>
            <a:ext cx="568717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333333"/>
                </a:solidFill>
                <a:latin typeface="Montserrat"/>
              </a:rPr>
              <a:t>Составляющие и методы самовоспитания</a:t>
            </a:r>
          </a:p>
          <a:p>
            <a:endParaRPr lang="ru-RU" b="1" dirty="0">
              <a:solidFill>
                <a:srgbClr val="333333"/>
              </a:solidFill>
              <a:latin typeface="Montserrat"/>
            </a:endParaRPr>
          </a:p>
          <a:p>
            <a:r>
              <a:rPr lang="ru-RU" dirty="0">
                <a:solidFill>
                  <a:srgbClr val="333333"/>
                </a:solidFill>
                <a:latin typeface="Montserrat"/>
              </a:rPr>
              <a:t>Чтобы воспитывать в себе какие-либо качества, необходимо научиться: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проводить самоанализ, определять свои слабые и сильные стороны;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брать на себя ответственность за свои действия, поступки;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мотивировать себя;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контролировать свои действия;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333333"/>
                </a:solidFill>
                <a:latin typeface="Montserrat"/>
              </a:rPr>
              <a:t>оценивать личные достижения.</a:t>
            </a:r>
            <a:endParaRPr lang="ru-RU" b="0" i="0" dirty="0">
              <a:solidFill>
                <a:srgbClr val="333333"/>
              </a:solidFill>
              <a:effectLst/>
              <a:latin typeface="Montserrat"/>
            </a:endParaRPr>
          </a:p>
        </p:txBody>
      </p:sp>
      <p:pic>
        <p:nvPicPr>
          <p:cNvPr id="3074" name="Picture 2" descr="Примеры из литературы: самовоспитание лично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6154" y="2862332"/>
            <a:ext cx="7737231" cy="3327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85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832" y="1130238"/>
            <a:ext cx="4014205" cy="401420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43494" y="136525"/>
            <a:ext cx="900929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Сложнее всего мотивировать, контролировать и оценивать себя. Поэтому особенно важным является психологическое самовоспитание.</a:t>
            </a:r>
          </a:p>
          <a:p>
            <a:pPr algn="just"/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Перечислим основные методы самовоспитания: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rgbClr val="212529"/>
                </a:solidFill>
                <a:latin typeface="Montserrat"/>
              </a:rPr>
              <a:t> </a:t>
            </a:r>
            <a:r>
              <a:rPr lang="ru-RU" dirty="0" err="1">
                <a:solidFill>
                  <a:srgbClr val="212529"/>
                </a:solidFill>
                <a:latin typeface="Montserrat"/>
              </a:rPr>
              <a:t>Самоубеждение</a:t>
            </a:r>
            <a:r>
              <a:rPr lang="ru-RU" dirty="0">
                <a:solidFill>
                  <a:srgbClr val="212529"/>
                </a:solidFill>
                <a:latin typeface="Montserrat"/>
              </a:rPr>
              <a:t>. Чтобы начать что-то делать, необходима правильная мотивация. Например, при планировании изучения иностранного языка, нужно убедить себя в том, что знание иностранного языка необходимо для продвижения по карьерной лестнице, путешествий и свободного общения в незнакомых странах или других целей.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Самовнушение. Развитие личности невозможно без достойной самооценки. Поэтому при возникновении неуверенности, нужно внушить себе, что все получится.</a:t>
            </a:r>
          </a:p>
          <a:p>
            <a:pPr algn="just">
              <a:buFont typeface="+mj-lt"/>
              <a:buAutoNum type="arabicPeriod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Самообязательство. Этот метод заключается в том, что человек дает себе обещание, что доведет дело до конца. Его необходимо использовать, если есть привычка бросать начатое.</a:t>
            </a:r>
          </a:p>
          <a:p>
            <a:pPr algn="just"/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Заниматься самовоспитанием несложно. Главное убедить себя в том, что развитие в себе полезных качеств поможет стать более эффективным, успешным и даже счастливым. Родители, воспитатели, учителя и преподаватели не всегда способны привить все качества, нужные во взрослой жизни. Но человек является автором своей жизни, и всему, что он недополучил в раннем возрасте, он может научиться самостоятельно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70527"/>
      </p:ext>
    </p:extLst>
  </p:cSld>
  <p:clrMapOvr>
    <a:masterClrMapping/>
  </p:clrMapOvr>
  <p:transition spd="slow">
    <p:wheel spokes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Инвестируйте в себя: 8 простых привычек, которые отделяют богатых от бедных  • Plusclub.ne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033"/>
          <a:stretch/>
        </p:blipFill>
        <p:spPr bwMode="auto">
          <a:xfrm>
            <a:off x="8469922" y="1893510"/>
            <a:ext cx="3724389" cy="299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154379" y="297848"/>
            <a:ext cx="831554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Самовоспитание – это процесс, который проходили многие великие личности. Это прекрасный образец того, как они с помощью этого навыка смогли преодолеть все жизненные преграды. Среди них есть и музыкальные деятели, и живописцы, и писатели, и представители государственной власти. Например:</a:t>
            </a:r>
          </a:p>
          <a:p>
            <a:pPr algn="just"/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А.В. Суворов. Это величайший российский полководец. За всю свою деятельность он не проиграл ни одного боя. И вы очень удивитесь, когда узнаете, что в детстве он был слабым и болезненным мальчиком, из-за чего его отец успел  поставить крест на его военной карьере. Но юный Александр не сдавался. Он зачитывался книгами об искусстве битв, начал заниматься спортом и в итоге стал тем, кем мы все его знаем.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dirty="0">
              <a:solidFill>
                <a:srgbClr val="212529"/>
              </a:solidFill>
              <a:latin typeface="Montserra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Демосфен. Этот древнегреческий оратор не всегда был настолько красноречивым. Для получения такого навыка ему пришлось сильно постараться: ведь слабоватый голос и нехватка дыхания на продолжительных речах не давали ему раскрыть весь свой потенциал, хотя красиво говорить и выражать мысли он умел. Но долгие и упорные годы тренировок, следование различным упражнениям (некоторые из них он придумывал сам) позволили ему стать одним из лучших в этой области.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988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10786" y="170041"/>
            <a:ext cx="966948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solidFill>
                  <a:srgbClr val="212529"/>
                </a:solidFill>
                <a:latin typeface="Montserrat"/>
              </a:rPr>
              <a:t>Основные этапы совершенствования</a:t>
            </a:r>
          </a:p>
          <a:p>
            <a:pPr algn="just"/>
            <a:endParaRPr lang="ru-RU" b="1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Процедура включает несколько взаимосвязанных между собой ступеней: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Принятие решения. Вы должны точно решить для себя, что готовы самосовершенствоваться. Ведь без этого целенаправленный процесс развития не будет осуществлен. Уже после следует изучить свои возможности и оценить перспективы работы, а также выработать некий идеал для стремления. Это может быть абстрактный образ или конкретный индивидуум.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Самопознание. В соответствии с выбранным примером для подражания стоит попробовать узнать себя получше. На этой фазе мы выявляем уровень прогресса определенных качеств или характеристик. Точность такого анализа зависит от самого человека и его целей, но для получения хороших результатов впоследствии в приоритете должна стоять честность.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Планирование. Выбираем пути и методы для собственного воспитания. Желательно максимально приблизить их к своим особенностям. Формируем </a:t>
            </a:r>
            <a:r>
              <a:rPr lang="ru-RU" dirty="0" err="1">
                <a:solidFill>
                  <a:srgbClr val="212529"/>
                </a:solidFill>
                <a:latin typeface="Montserrat"/>
              </a:rPr>
              <a:t>самоустановки</a:t>
            </a:r>
            <a:r>
              <a:rPr lang="ru-RU" dirty="0">
                <a:solidFill>
                  <a:srgbClr val="212529"/>
                </a:solidFill>
                <a:latin typeface="Montserrat"/>
              </a:rPr>
              <a:t>, способствующие достигнуть поставленных стремлений. Это могут быть правила или принципы, определяющие поведение индивида при разных обстоятельствах. Затем составляем программу, где будет отображено то, над чем следует поработать и какие средства для этого применять.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529"/>
                </a:solidFill>
                <a:latin typeface="Montserrat"/>
              </a:rPr>
              <a:t>Выполнение планов. Это непосредственная практическая и, главное, активная деятельность. Она направлена на ценностные ориентиры и занимает довольно много времени.</a:t>
            </a:r>
            <a:endParaRPr lang="ru-RU" b="0" i="0" dirty="0">
              <a:solidFill>
                <a:srgbClr val="212529"/>
              </a:solidFill>
              <a:effectLst/>
              <a:latin typeface="Montserrat"/>
            </a:endParaRPr>
          </a:p>
        </p:txBody>
      </p:sp>
      <p:pic>
        <p:nvPicPr>
          <p:cNvPr id="5126" name="Picture 6" descr="Урок в начальных класса &quot;Я исследую мир&quot;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73" r="9835"/>
          <a:stretch/>
        </p:blipFill>
        <p:spPr bwMode="auto">
          <a:xfrm>
            <a:off x="9982200" y="2027554"/>
            <a:ext cx="2146788" cy="280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99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86007" y="136525"/>
            <a:ext cx="7293161" cy="32081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>
                <a:solidFill>
                  <a:srgbClr val="212529"/>
                </a:solidFill>
                <a:latin typeface="Montserrat"/>
              </a:rPr>
              <a:t>В чем проблема самосовершенствования</a:t>
            </a:r>
          </a:p>
          <a:p>
            <a:pPr algn="just"/>
            <a:endParaRPr lang="ru-RU" b="1" dirty="0">
              <a:solidFill>
                <a:srgbClr val="212529"/>
              </a:solidFill>
              <a:latin typeface="Montserrat"/>
            </a:endParaRP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Идея о развитии и становлении личности появилась много столетий назад. Конечно, за это время она сильно изменилась, но некоторые постулаты остались неизменными.</a:t>
            </a:r>
          </a:p>
          <a:p>
            <a:pPr algn="just"/>
            <a:r>
              <a:rPr lang="ru-RU" dirty="0">
                <a:solidFill>
                  <a:srgbClr val="212529"/>
                </a:solidFill>
                <a:latin typeface="Montserrat"/>
              </a:rPr>
              <a:t>В своих трудах такие ученые, как Аристотель и Сократ отмечали ценность стремления и самой деятельности. Но трудность, по их мнению, состоит в том, что человеку свойственно ошибаться. Он может пойти не по той дороге и поставить себе неправильную цель.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437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кругленный прямоугольник 1"/>
          <p:cNvSpPr/>
          <p:nvPr/>
        </p:nvSpPr>
        <p:spPr>
          <a:xfrm>
            <a:off x="3313215" y="4975761"/>
            <a:ext cx="5510150" cy="106877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>
                <a:solidFill>
                  <a:schemeClr val="tx1"/>
                </a:solidFill>
              </a:rPr>
              <a:t>Спасибо за внимание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42859-FBC0-423C-9F4B-CD095086AC9B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17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curtains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945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Montserrat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NATASHA</dc:creator>
  <cp:lastModifiedBy>Vadim Baranovskyi</cp:lastModifiedBy>
  <cp:revision>8</cp:revision>
  <dcterms:created xsi:type="dcterms:W3CDTF">2022-04-12T17:49:22Z</dcterms:created>
  <dcterms:modified xsi:type="dcterms:W3CDTF">2022-04-12T18:57:02Z</dcterms:modified>
</cp:coreProperties>
</file>