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3"/>
  </p:notesMasterIdLst>
  <p:handoutMasterIdLst>
    <p:handoutMasterId r:id="rId14"/>
  </p:handoutMasterIdLst>
  <p:sldIdLst>
    <p:sldId id="257" r:id="rId5"/>
    <p:sldId id="271" r:id="rId6"/>
    <p:sldId id="272" r:id="rId7"/>
    <p:sldId id="273" r:id="rId8"/>
    <p:sldId id="274" r:id="rId9"/>
    <p:sldId id="265" r:id="rId10"/>
    <p:sldId id="275" r:id="rId11"/>
    <p:sldId id="276" r:id="rId1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>
      <p:cViewPr>
        <p:scale>
          <a:sx n="55" d="100"/>
          <a:sy n="55" d="100"/>
        </p:scale>
        <p:origin x="1651" y="76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12/9/2022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12/9/2022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12/9/2022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12/9/2022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12/9/2022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12/9/2022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12/9/2022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12/9/2022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12/9/2022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12/9/2022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12/9/2022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12/9/2022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12/9/2022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12/9/2022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</a:t>
            </a:r>
            <a:r>
              <a:rPr lang="en-US" dirty="0" err="1" smtClean="0"/>
              <a:t>mogos</a:t>
            </a:r>
            <a:r>
              <a:rPr lang="en-US" dirty="0" smtClean="0"/>
              <a:t> </a:t>
            </a:r>
            <a:r>
              <a:rPr lang="si-LK" dirty="0"/>
              <a:t>ඞ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(pronounced A-</a:t>
            </a:r>
            <a:r>
              <a:rPr lang="en-US" dirty="0" err="1"/>
              <a:t>mog</a:t>
            </a:r>
            <a:r>
              <a:rPr lang="en-US" dirty="0"/>
              <a:t>-O-S)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1672" y="0"/>
            <a:ext cx="4062942" cy="1287264"/>
          </a:xfrm>
        </p:spPr>
        <p:txBody>
          <a:bodyPr>
            <a:normAutofit fontScale="90000"/>
          </a:bodyPr>
          <a:lstStyle/>
          <a:p>
            <a:r>
              <a:rPr lang="en-US" sz="4400" dirty="0" smtClean="0"/>
              <a:t>What is </a:t>
            </a:r>
            <a:r>
              <a:rPr lang="en-US" sz="4400" dirty="0" err="1" smtClean="0"/>
              <a:t>Amogos</a:t>
            </a:r>
            <a:r>
              <a:rPr lang="en-US" sz="4400" dirty="0" smtClean="0"/>
              <a:t>?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8348" y="2051756"/>
            <a:ext cx="6094413" cy="445720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 parody OS inspired by Among Us ඞ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This was mostly inspired by this </a:t>
            </a:r>
            <a:r>
              <a:rPr lang="en-US" dirty="0" err="1"/>
              <a:t>reddit</a:t>
            </a:r>
            <a:r>
              <a:rPr lang="en-US" dirty="0"/>
              <a:t> post. </a:t>
            </a:r>
            <a:r>
              <a:rPr lang="en-US" dirty="0" err="1"/>
              <a:t>AmogOS</a:t>
            </a:r>
            <a:r>
              <a:rPr lang="en-US" dirty="0"/>
              <a:t> is a meme OS based on the hit game Among Us, in the same vein as Hannah Montana Linux, but it's also developed and made to be a lightweight operating system. </a:t>
            </a:r>
            <a:r>
              <a:rPr lang="en-US" dirty="0" err="1"/>
              <a:t>AmogOS</a:t>
            </a:r>
            <a:r>
              <a:rPr lang="en-US" dirty="0"/>
              <a:t> is also less bloated than some other distros (cough </a:t>
            </a:r>
            <a:r>
              <a:rPr lang="en-US" dirty="0" err="1"/>
              <a:t>cough</a:t>
            </a:r>
            <a:r>
              <a:rPr lang="en-US" dirty="0"/>
              <a:t> Ubuntu). Chad </a:t>
            </a:r>
            <a:r>
              <a:rPr lang="en-US" dirty="0" err="1"/>
              <a:t>AmogOS</a:t>
            </a:r>
            <a:r>
              <a:rPr lang="en-US" dirty="0"/>
              <a:t> vs bloated mainstream distro, as </a:t>
            </a:r>
            <a:r>
              <a:rPr lang="en-US" dirty="0" err="1"/>
              <a:t>youtuber</a:t>
            </a:r>
            <a:r>
              <a:rPr lang="en-US" dirty="0"/>
              <a:t> </a:t>
            </a:r>
            <a:r>
              <a:rPr lang="en-US" dirty="0" err="1"/>
              <a:t>TechHut</a:t>
            </a:r>
            <a:r>
              <a:rPr lang="en-US" dirty="0"/>
              <a:t> put it. </a:t>
            </a:r>
            <a:endParaRPr lang="en-US" dirty="0"/>
          </a:p>
        </p:txBody>
      </p:sp>
      <p:pic>
        <p:nvPicPr>
          <p:cNvPr id="1028" name="Picture 4" descr="Hannah Montana Linux - Great Or Greatest Distro? A Look In The Past -  YouTub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035" y="2060848"/>
            <a:ext cx="4062942" cy="2285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1214035" y="4355380"/>
            <a:ext cx="40629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/>
              <a:t>Hannah Montana Linux</a:t>
            </a:r>
            <a:endParaRPr lang="bg-BG" i="1" dirty="0"/>
          </a:p>
        </p:txBody>
      </p:sp>
    </p:spTree>
    <p:extLst>
      <p:ext uri="{BB962C8B-B14F-4D97-AF65-F5344CB8AC3E}">
        <p14:creationId xmlns:p14="http://schemas.microsoft.com/office/powerpoint/2010/main" val="231904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0722" y="0"/>
            <a:ext cx="4062942" cy="1287264"/>
          </a:xfrm>
        </p:spPr>
        <p:txBody>
          <a:bodyPr>
            <a:normAutofit/>
          </a:bodyPr>
          <a:lstStyle/>
          <a:p>
            <a:r>
              <a:rPr lang="en-US" sz="4400" dirty="0" smtClean="0"/>
              <a:t>History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0722" y="-315416"/>
            <a:ext cx="6961922" cy="509523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“This </a:t>
            </a:r>
            <a:r>
              <a:rPr lang="en-US" dirty="0"/>
              <a:t>project was initially started as a joke in May 2021. Since then, it's been a incredible journey, meeting so many people and getting recognized by prominent individuals in the Linux space. Everything comes to an end, and as both Among Us and </a:t>
            </a:r>
            <a:r>
              <a:rPr lang="en-US" dirty="0" err="1"/>
              <a:t>AmogOS</a:t>
            </a:r>
            <a:r>
              <a:rPr lang="en-US" dirty="0"/>
              <a:t> have progressed far past their height, it's time we started looking forward. Who knows, maybe someday someone will be inspired by </a:t>
            </a:r>
            <a:r>
              <a:rPr lang="en-US" dirty="0" err="1"/>
              <a:t>AmogOS</a:t>
            </a:r>
            <a:r>
              <a:rPr lang="en-US" dirty="0"/>
              <a:t> to make a "</a:t>
            </a:r>
            <a:r>
              <a:rPr lang="en-US" dirty="0" err="1"/>
              <a:t>SaulGoodmanOS</a:t>
            </a:r>
            <a:r>
              <a:rPr lang="en-US" dirty="0"/>
              <a:t>" or a "</a:t>
            </a:r>
            <a:r>
              <a:rPr lang="en-US" dirty="0" err="1"/>
              <a:t>FallGuys</a:t>
            </a:r>
            <a:r>
              <a:rPr lang="en-US" dirty="0"/>
              <a:t> Distro". Either way, everyone who's been along for this journey will be there to have a laugh or two. The OS will still be available for download, for those in the future that discover it. The discord is also still </a:t>
            </a:r>
            <a:r>
              <a:rPr lang="en-US" dirty="0" err="1"/>
              <a:t>suprisingly</a:t>
            </a:r>
            <a:r>
              <a:rPr lang="en-US" dirty="0"/>
              <a:t> active, so hop in if you need support or want to chat</a:t>
            </a:r>
            <a:r>
              <a:rPr lang="en-US" dirty="0" smtClean="0"/>
              <a:t>.”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2644" y="1869882"/>
            <a:ext cx="3818917" cy="432048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125883" y="6190362"/>
            <a:ext cx="40629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/>
              <a:t>&lt;- quote by </a:t>
            </a:r>
            <a:r>
              <a:rPr lang="en-US" i="1" dirty="0" err="1" smtClean="0"/>
              <a:t>Nooz</a:t>
            </a:r>
            <a:r>
              <a:rPr lang="en-US" i="1" dirty="0" smtClean="0"/>
              <a:t> (Lead Dev)</a:t>
            </a:r>
            <a:endParaRPr lang="bg-BG" i="1" dirty="0"/>
          </a:p>
        </p:txBody>
      </p:sp>
    </p:spTree>
    <p:extLst>
      <p:ext uri="{BB962C8B-B14F-4D97-AF65-F5344CB8AC3E}">
        <p14:creationId xmlns:p14="http://schemas.microsoft.com/office/powerpoint/2010/main" val="887206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7868" y="116632"/>
            <a:ext cx="4062942" cy="686142"/>
          </a:xfrm>
        </p:spPr>
        <p:txBody>
          <a:bodyPr>
            <a:normAutofit fontScale="90000"/>
          </a:bodyPr>
          <a:lstStyle/>
          <a:p>
            <a:r>
              <a:rPr lang="en-US" sz="4400" dirty="0" smtClean="0"/>
              <a:t>Installation</a:t>
            </a:r>
            <a:endParaRPr lang="en-US" sz="4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812" y="825367"/>
            <a:ext cx="10815476" cy="5928359"/>
          </a:xfrm>
          <a:prstGeom prst="rect">
            <a:avLst/>
          </a:prstGeom>
        </p:spPr>
      </p:pic>
      <p:pic>
        <p:nvPicPr>
          <p:cNvPr id="2050" name="Picture 2" descr="Red Among Us transparent PNG - Stick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342884" y="116632"/>
            <a:ext cx="1944216" cy="2310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812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4035" y="0"/>
            <a:ext cx="4062942" cy="1287264"/>
          </a:xfrm>
        </p:spPr>
        <p:txBody>
          <a:bodyPr>
            <a:normAutofit/>
          </a:bodyPr>
          <a:lstStyle/>
          <a:p>
            <a:r>
              <a:rPr lang="en-US" sz="4400" dirty="0" smtClean="0"/>
              <a:t>Features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4035" y="1484784"/>
            <a:ext cx="10634330" cy="4744804"/>
          </a:xfrm>
        </p:spPr>
        <p:txBody>
          <a:bodyPr>
            <a:noAutofit/>
          </a:bodyPr>
          <a:lstStyle/>
          <a:p>
            <a:r>
              <a:rPr lang="en-US" sz="2000" dirty="0"/>
              <a:t>Incredibly </a:t>
            </a:r>
            <a:r>
              <a:rPr lang="en-US" sz="2000" dirty="0" err="1"/>
              <a:t>sussy</a:t>
            </a:r>
            <a:endParaRPr lang="en-US" sz="2000" dirty="0"/>
          </a:p>
          <a:p>
            <a:r>
              <a:rPr lang="en-US" sz="2000" dirty="0"/>
              <a:t>Custom wallpapers and start menu icon that can be found in ~/Pictures/.</a:t>
            </a:r>
            <a:r>
              <a:rPr lang="en-US" sz="2000" dirty="0" err="1"/>
              <a:t>amogOS</a:t>
            </a:r>
            <a:r>
              <a:rPr lang="en-US" sz="2000" dirty="0"/>
              <a:t>/. (or download them here)</a:t>
            </a:r>
          </a:p>
          <a:p>
            <a:r>
              <a:rPr lang="en-US" sz="2000" dirty="0"/>
              <a:t>Grey color palette to match Among Us tablet </a:t>
            </a:r>
            <a:r>
              <a:rPr lang="en-US" sz="2000" dirty="0" smtClean="0"/>
              <a:t>😳</a:t>
            </a:r>
            <a:endParaRPr lang="en-US" sz="2000" dirty="0"/>
          </a:p>
          <a:p>
            <a:r>
              <a:rPr lang="en-US" sz="2000" dirty="0"/>
              <a:t>Custom </a:t>
            </a:r>
            <a:r>
              <a:rPr lang="en-US" sz="2000" dirty="0" err="1"/>
              <a:t>neofetch</a:t>
            </a:r>
            <a:r>
              <a:rPr lang="en-US" sz="2000" dirty="0"/>
              <a:t> logo</a:t>
            </a:r>
          </a:p>
          <a:p>
            <a:r>
              <a:rPr lang="en-US" sz="2000" dirty="0"/>
              <a:t>FOSS Minecraft (It's recommended you use the included "</a:t>
            </a:r>
            <a:r>
              <a:rPr lang="en-US" sz="2000" dirty="0" err="1"/>
              <a:t>gMCPIL</a:t>
            </a:r>
            <a:r>
              <a:rPr lang="en-US" sz="2000" dirty="0"/>
              <a:t>" launcher to launch the game)</a:t>
            </a:r>
          </a:p>
          <a:p>
            <a:r>
              <a:rPr lang="en-US" sz="2000" dirty="0"/>
              <a:t>Uses </a:t>
            </a:r>
            <a:r>
              <a:rPr lang="en-US" sz="2000" dirty="0" err="1"/>
              <a:t>Openbox</a:t>
            </a:r>
            <a:r>
              <a:rPr lang="en-US" sz="2000" dirty="0"/>
              <a:t> WM and LXDE, allowing you to switch to 2 desktop spaces with the scroll wheel, similar to </a:t>
            </a:r>
            <a:r>
              <a:rPr lang="en-US" sz="2000" dirty="0" err="1"/>
              <a:t>macOS</a:t>
            </a:r>
            <a:endParaRPr lang="en-US" sz="2000" dirty="0"/>
          </a:p>
          <a:p>
            <a:r>
              <a:rPr lang="en-US" sz="2000" dirty="0"/>
              <a:t>among-</a:t>
            </a:r>
            <a:r>
              <a:rPr lang="en-US" sz="2000" dirty="0" err="1"/>
              <a:t>sus</a:t>
            </a:r>
            <a:r>
              <a:rPr lang="en-US" sz="2000" dirty="0"/>
              <a:t>, an open-source among us alternative playable in terminal (use "among-</a:t>
            </a:r>
            <a:r>
              <a:rPr lang="en-US" sz="2000" dirty="0" err="1"/>
              <a:t>sus</a:t>
            </a:r>
            <a:r>
              <a:rPr lang="en-US" sz="2000" dirty="0"/>
              <a:t>-server" to host a localhost server and among-</a:t>
            </a:r>
            <a:r>
              <a:rPr lang="en-US" sz="2000" dirty="0" err="1"/>
              <a:t>sus</a:t>
            </a:r>
            <a:r>
              <a:rPr lang="en-US" sz="2000" dirty="0"/>
              <a:t> to connect to a server hosted on the current device, or </a:t>
            </a:r>
            <a:r>
              <a:rPr lang="en-US" sz="2000" dirty="0" err="1"/>
              <a:t>nc</a:t>
            </a:r>
            <a:r>
              <a:rPr lang="en-US" sz="2000" dirty="0"/>
              <a:t> &lt;</a:t>
            </a:r>
            <a:r>
              <a:rPr lang="en-US" sz="2000" dirty="0" err="1"/>
              <a:t>ip</a:t>
            </a:r>
            <a:r>
              <a:rPr lang="en-US" sz="2000" dirty="0"/>
              <a:t> on your LAN network&gt; to join a game on your network)</a:t>
            </a:r>
          </a:p>
          <a:p>
            <a:r>
              <a:rPr lang="en-US" sz="2000" dirty="0"/>
              <a:t>Pi-Apps x86 for the x64 build</a:t>
            </a:r>
          </a:p>
          <a:p>
            <a:r>
              <a:rPr lang="en-US" sz="2000" dirty="0"/>
              <a:t>-69% compliance with the SUS specification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688587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GitHub - Amog-OS/AmogOS: ඞ Among-us themed OS. As seen on Reddit and  Youtube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836" y="3789073"/>
            <a:ext cx="5280642" cy="2970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GitHub - Amog-OS/AmogOS: ඞ Among-us themed OS. As seen on Reddit and  Youtube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519" y="620688"/>
            <a:ext cx="5280642" cy="3168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amogOS - very sus linux distro - YouTub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836" y="620688"/>
            <a:ext cx="5632683" cy="3168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AmogOS 2, Now with more Aesthetics : linuxmin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0478" y="3789073"/>
            <a:ext cx="5632683" cy="2923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033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1672" y="0"/>
            <a:ext cx="4062942" cy="1287264"/>
          </a:xfrm>
        </p:spPr>
        <p:txBody>
          <a:bodyPr>
            <a:normAutofit/>
          </a:bodyPr>
          <a:lstStyle/>
          <a:p>
            <a:r>
              <a:rPr lang="en-US" sz="4400" dirty="0" smtClean="0"/>
              <a:t>Dev </a:t>
            </a:r>
            <a:r>
              <a:rPr lang="en-US" sz="4400" dirty="0" err="1" smtClean="0"/>
              <a:t>NOtes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1672" y="2204864"/>
            <a:ext cx="6094413" cy="445720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 are not responsible for ANY KIND OF DATA LOSS or any kind of problem not relating to </a:t>
            </a:r>
            <a:r>
              <a:rPr lang="en-US" dirty="0" err="1"/>
              <a:t>AmogOS</a:t>
            </a:r>
            <a:r>
              <a:rPr lang="en-US" dirty="0"/>
              <a:t>, USE THIS AT YOUR OWN RISK.</a:t>
            </a:r>
          </a:p>
          <a:p>
            <a:r>
              <a:rPr lang="en-US" dirty="0" err="1"/>
              <a:t>AmogOS</a:t>
            </a:r>
            <a:r>
              <a:rPr lang="en-US" dirty="0"/>
              <a:t> was never intended to be a replacement for mainstream distributions; it's merely a joke and a </a:t>
            </a:r>
            <a:r>
              <a:rPr lang="en-US" dirty="0" err="1"/>
              <a:t>sussy</a:t>
            </a:r>
            <a:r>
              <a:rPr lang="en-US" dirty="0"/>
              <a:t> OS.</a:t>
            </a:r>
          </a:p>
          <a:p>
            <a:r>
              <a:rPr lang="en-US" dirty="0"/>
              <a:t>For x64 users: It takes like a whole 69420 secs to load the UI from </a:t>
            </a:r>
            <a:r>
              <a:rPr lang="en-US" dirty="0" err="1"/>
              <a:t>usb</a:t>
            </a:r>
            <a:r>
              <a:rPr lang="en-US" dirty="0"/>
              <a:t> boot so be patient!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102523" y="0"/>
            <a:ext cx="5086301" cy="1287264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0" kern="1200" cap="all" spc="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/>
              <a:t>Contributors</a:t>
            </a:r>
            <a:endParaRPr lang="en-US" sz="4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6085" y="1484784"/>
            <a:ext cx="2360262" cy="32403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9925" y="1484784"/>
            <a:ext cx="2141077" cy="303723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2746" y="4233841"/>
            <a:ext cx="2681290" cy="281780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44036" y="4354966"/>
            <a:ext cx="1574358" cy="106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517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66020" y="2060848"/>
            <a:ext cx="8735325" cy="2000251"/>
          </a:xfrm>
        </p:spPr>
        <p:txBody>
          <a:bodyPr/>
          <a:lstStyle/>
          <a:p>
            <a:r>
              <a:rPr lang="en-US" dirty="0" smtClean="0"/>
              <a:t>Made by </a:t>
            </a:r>
            <a:r>
              <a:rPr lang="en-US" dirty="0" err="1" smtClean="0"/>
              <a:t>Hristo</a:t>
            </a:r>
            <a:r>
              <a:rPr lang="en-US" dirty="0" smtClean="0"/>
              <a:t> </a:t>
            </a:r>
            <a:r>
              <a:rPr lang="en-US" dirty="0" err="1" smtClean="0"/>
              <a:t>Denchev</a:t>
            </a:r>
            <a:endParaRPr lang="en-US" dirty="0"/>
          </a:p>
        </p:txBody>
      </p:sp>
      <p:pic>
        <p:nvPicPr>
          <p:cNvPr id="6146" name="Picture 2" descr="HD Pink Among Us Crewmate Character With Flamingo Hat PNG ...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88465"/>
            <a:ext cx="3096344" cy="3501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6619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66</TotalTime>
  <Words>466</Words>
  <Application>Microsoft Office PowerPoint</Application>
  <PresentationFormat>Custom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Iskoola Pota</vt:lpstr>
      <vt:lpstr>Tech 16x9</vt:lpstr>
      <vt:lpstr>Amogos ඞ</vt:lpstr>
      <vt:lpstr>What is Amogos?</vt:lpstr>
      <vt:lpstr>History</vt:lpstr>
      <vt:lpstr>Installation</vt:lpstr>
      <vt:lpstr>Features</vt:lpstr>
      <vt:lpstr>PowerPoint Presentation</vt:lpstr>
      <vt:lpstr>Dev NOtes</vt:lpstr>
      <vt:lpstr>Made by Hristo Denchev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Amogos ඞ</dc:title>
  <dc:creator>student</dc:creator>
  <cp:lastModifiedBy>student</cp:lastModifiedBy>
  <cp:revision>10</cp:revision>
  <dcterms:created xsi:type="dcterms:W3CDTF">2022-12-09T05:52:34Z</dcterms:created>
  <dcterms:modified xsi:type="dcterms:W3CDTF">2022-12-09T06:59:04Z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