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01C10-2EDE-4714-B102-CCE09CEDAD4E}" v="26" dt="2019-05-08T13:05:47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rk_DeJarnett1@baylor.edu" TargetMode="External"/><Relationship Id="rId2" Type="http://schemas.openxmlformats.org/officeDocument/2006/relationships/hyperlink" Target="mailto:Weston_Straw@baylor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meron_Cole@baylor.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01C-692E-4E3A-8EA8-61AF265C8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Correctculum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16837-07F3-44F5-A567-B7A2694DC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Correct Curriculum For You</a:t>
            </a:r>
          </a:p>
        </p:txBody>
      </p:sp>
    </p:spTree>
    <p:extLst>
      <p:ext uri="{BB962C8B-B14F-4D97-AF65-F5344CB8AC3E}">
        <p14:creationId xmlns:p14="http://schemas.microsoft.com/office/powerpoint/2010/main" val="364908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CE3-15D9-4B90-8B1F-9760757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Correctculum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2AB3-0A71-408D-9F08-E430E8D8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63706" cy="3581400"/>
          </a:xfrm>
        </p:spPr>
        <p:txBody>
          <a:bodyPr/>
          <a:lstStyle/>
          <a:p>
            <a:r>
              <a:rPr lang="en-US" dirty="0"/>
              <a:t>A database system that is perfect for your school!</a:t>
            </a:r>
          </a:p>
          <a:p>
            <a:r>
              <a:rPr lang="en-US" dirty="0"/>
              <a:t>Our system can handle anything that you may need, from storing classes and curriculums to easily handling the editing of goals on the fly. </a:t>
            </a:r>
            <a:r>
              <a:rPr lang="en-US" dirty="0" err="1"/>
              <a:t>Correctculum</a:t>
            </a:r>
            <a:r>
              <a:rPr lang="en-US" dirty="0"/>
              <a:t> has you covered!</a:t>
            </a:r>
          </a:p>
          <a:p>
            <a:endParaRPr lang="en-US" dirty="0"/>
          </a:p>
        </p:txBody>
      </p:sp>
      <p:pic>
        <p:nvPicPr>
          <p:cNvPr id="1026" name="Picture 2" descr="Image result for curriculum">
            <a:extLst>
              <a:ext uri="{FF2B5EF4-FFF2-40B4-BE49-F238E27FC236}">
                <a16:creationId xmlns:a16="http://schemas.microsoft.com/office/drawing/2014/main" id="{FB486AE7-AF46-405E-8EE9-C98D7031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75" y="1679276"/>
            <a:ext cx="4289395" cy="41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6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FFAD-EC69-40D4-9120-87FD8814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Correctculum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A1A5-897F-4323-AF51-EFDFFE1C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778151" cy="3581400"/>
          </a:xfrm>
        </p:spPr>
        <p:txBody>
          <a:bodyPr/>
          <a:lstStyle/>
          <a:p>
            <a:r>
              <a:rPr lang="en-US" dirty="0"/>
              <a:t>We here at </a:t>
            </a:r>
            <a:r>
              <a:rPr lang="en-US" dirty="0" err="1"/>
              <a:t>Correctculum</a:t>
            </a:r>
            <a:r>
              <a:rPr lang="en-US" dirty="0"/>
              <a:t> know you have heard about many different database systems that claim to do what is necessary for your school.</a:t>
            </a:r>
          </a:p>
          <a:p>
            <a:r>
              <a:rPr lang="en-US" dirty="0" err="1"/>
              <a:t>Correctculum</a:t>
            </a:r>
            <a:r>
              <a:rPr lang="en-US" dirty="0"/>
              <a:t> is praised for its simplistic and easy-to-follow Graphical User Interface.</a:t>
            </a:r>
          </a:p>
          <a:p>
            <a:r>
              <a:rPr lang="en-US" dirty="0"/>
              <a:t>That way, if you are ever entering information at 3 A.M. half-drunk (on Dr. Pepper), the system can still handle your needs and help you understand how to use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4E850-8244-41BF-B407-7E456545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94" y="4652513"/>
            <a:ext cx="3841451" cy="215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A0C54-4341-4443-96E8-E2AE6831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744" y="1554193"/>
            <a:ext cx="2622430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39C7-735D-4318-86FA-C348F9D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for a Demo!</a:t>
            </a:r>
          </a:p>
        </p:txBody>
      </p:sp>
      <p:pic>
        <p:nvPicPr>
          <p:cNvPr id="2050" name="Picture 2" descr="Image result for demo">
            <a:extLst>
              <a:ext uri="{FF2B5EF4-FFF2-40B4-BE49-F238E27FC236}">
                <a16:creationId xmlns:a16="http://schemas.microsoft.com/office/drawing/2014/main" id="{C7FC971C-6376-43F5-B8C9-00B7E2F5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567672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2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B0C7-9508-4A02-9201-42D76EAD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D2D6-3455-47A2-99EC-2A198656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Weston Straw – </a:t>
            </a:r>
            <a:r>
              <a:rPr lang="en-US" dirty="0">
                <a:hlinkClick r:id="rId2"/>
              </a:rPr>
              <a:t>Weston_Straw@baylor.edu</a:t>
            </a:r>
            <a:endParaRPr lang="en-US" dirty="0"/>
          </a:p>
          <a:p>
            <a:r>
              <a:rPr lang="en-US" dirty="0"/>
              <a:t>Mark </a:t>
            </a:r>
            <a:r>
              <a:rPr lang="en-US" dirty="0" err="1"/>
              <a:t>DeJarnett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Mark_DeJarnett1@baylor.edu</a:t>
            </a:r>
            <a:endParaRPr lang="en-US" dirty="0"/>
          </a:p>
          <a:p>
            <a:r>
              <a:rPr lang="en-US" dirty="0"/>
              <a:t>Cameron Cole – </a:t>
            </a:r>
            <a:r>
              <a:rPr lang="en-US" dirty="0">
                <a:hlinkClick r:id="rId4"/>
              </a:rPr>
              <a:t>Cameron_Cole@baylor.edu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9134-5DDE-4F47-91C2-4B20827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3074" name="Picture 2" descr="Image result for questions">
            <a:extLst>
              <a:ext uri="{FF2B5EF4-FFF2-40B4-BE49-F238E27FC236}">
                <a16:creationId xmlns:a16="http://schemas.microsoft.com/office/drawing/2014/main" id="{E4D67479-85B8-420D-83AC-25B67392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1793935"/>
            <a:ext cx="6467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923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</TotalTime>
  <Words>167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Correctculum</vt:lpstr>
      <vt:lpstr>What is Correctculum? </vt:lpstr>
      <vt:lpstr>Why Correctculum? </vt:lpstr>
      <vt:lpstr>Time for a Demo!</vt:lpstr>
      <vt:lpstr>Development Team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Correctculum</dc:title>
  <dc:creator>Cole, Cameron</dc:creator>
  <cp:lastModifiedBy>Cole, Cameron</cp:lastModifiedBy>
  <cp:revision>1</cp:revision>
  <dcterms:created xsi:type="dcterms:W3CDTF">2019-05-08T12:52:34Z</dcterms:created>
  <dcterms:modified xsi:type="dcterms:W3CDTF">2019-05-08T13:39:04Z</dcterms:modified>
</cp:coreProperties>
</file>