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8F8CF-B1A5-448C-9198-AB584EB5192F}" v="280" dt="2021-10-02T17:03:51.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vamsi kkrishna" userId="6b747628b41bc46c" providerId="LiveId" clId="{26B8F8CF-B1A5-448C-9198-AB584EB5192F}"/>
    <pc:docChg chg="undo custSel addSld delSld modSld modMainMaster">
      <pc:chgData name="k.vamsi kkrishna" userId="6b747628b41bc46c" providerId="LiveId" clId="{26B8F8CF-B1A5-448C-9198-AB584EB5192F}" dt="2021-10-10T08:54:27.544" v="4368" actId="20577"/>
      <pc:docMkLst>
        <pc:docMk/>
      </pc:docMkLst>
      <pc:sldChg chg="modSp mod setBg">
        <pc:chgData name="k.vamsi kkrishna" userId="6b747628b41bc46c" providerId="LiveId" clId="{26B8F8CF-B1A5-448C-9198-AB584EB5192F}" dt="2021-10-01T10:12:39.350" v="999"/>
        <pc:sldMkLst>
          <pc:docMk/>
          <pc:sldMk cId="520016294" sldId="256"/>
        </pc:sldMkLst>
        <pc:spChg chg="mod">
          <ac:chgData name="k.vamsi kkrishna" userId="6b747628b41bc46c" providerId="LiveId" clId="{26B8F8CF-B1A5-448C-9198-AB584EB5192F}" dt="2021-10-01T09:08:26.744" v="127" actId="20577"/>
          <ac:spMkLst>
            <pc:docMk/>
            <pc:sldMk cId="520016294" sldId="256"/>
            <ac:spMk id="3" creationId="{BD596D4C-75EA-4D3A-B4C5-F4A3B082889D}"/>
          </ac:spMkLst>
        </pc:spChg>
      </pc:sldChg>
      <pc:sldChg chg="modSp new mod setBg">
        <pc:chgData name="k.vamsi kkrishna" userId="6b747628b41bc46c" providerId="LiveId" clId="{26B8F8CF-B1A5-448C-9198-AB584EB5192F}" dt="2021-10-01T10:58:07.174" v="2032" actId="2711"/>
        <pc:sldMkLst>
          <pc:docMk/>
          <pc:sldMk cId="1206195128" sldId="257"/>
        </pc:sldMkLst>
        <pc:spChg chg="mod">
          <ac:chgData name="k.vamsi kkrishna" userId="6b747628b41bc46c" providerId="LiveId" clId="{26B8F8CF-B1A5-448C-9198-AB584EB5192F}" dt="2021-10-01T09:13:49.078" v="171" actId="2711"/>
          <ac:spMkLst>
            <pc:docMk/>
            <pc:sldMk cId="1206195128" sldId="257"/>
            <ac:spMk id="2" creationId="{9CF84786-2AF5-4D5E-83ED-FE44BA43D1A8}"/>
          </ac:spMkLst>
        </pc:spChg>
        <pc:spChg chg="mod">
          <ac:chgData name="k.vamsi kkrishna" userId="6b747628b41bc46c" providerId="LiveId" clId="{26B8F8CF-B1A5-448C-9198-AB584EB5192F}" dt="2021-10-01T10:58:07.174" v="2032" actId="2711"/>
          <ac:spMkLst>
            <pc:docMk/>
            <pc:sldMk cId="1206195128" sldId="257"/>
            <ac:spMk id="3" creationId="{0AB46FD3-7994-4124-ADD9-44632E1DF199}"/>
          </ac:spMkLst>
        </pc:spChg>
      </pc:sldChg>
      <pc:sldChg chg="new del">
        <pc:chgData name="k.vamsi kkrishna" userId="6b747628b41bc46c" providerId="LiveId" clId="{26B8F8CF-B1A5-448C-9198-AB584EB5192F}" dt="2021-10-01T09:12:03.580" v="133" actId="2696"/>
        <pc:sldMkLst>
          <pc:docMk/>
          <pc:sldMk cId="2801943144" sldId="257"/>
        </pc:sldMkLst>
      </pc:sldChg>
      <pc:sldChg chg="new del">
        <pc:chgData name="k.vamsi kkrishna" userId="6b747628b41bc46c" providerId="LiveId" clId="{26B8F8CF-B1A5-448C-9198-AB584EB5192F}" dt="2021-10-01T09:09:55.509" v="130" actId="2696"/>
        <pc:sldMkLst>
          <pc:docMk/>
          <pc:sldMk cId="3509224296" sldId="257"/>
        </pc:sldMkLst>
      </pc:sldChg>
      <pc:sldChg chg="modSp new mod setBg">
        <pc:chgData name="k.vamsi kkrishna" userId="6b747628b41bc46c" providerId="LiveId" clId="{26B8F8CF-B1A5-448C-9198-AB584EB5192F}" dt="2021-10-01T10:12:39.350" v="999"/>
        <pc:sldMkLst>
          <pc:docMk/>
          <pc:sldMk cId="953188843" sldId="258"/>
        </pc:sldMkLst>
        <pc:spChg chg="mod">
          <ac:chgData name="k.vamsi kkrishna" userId="6b747628b41bc46c" providerId="LiveId" clId="{26B8F8CF-B1A5-448C-9198-AB584EB5192F}" dt="2021-10-01T09:34:04.307" v="517" actId="2711"/>
          <ac:spMkLst>
            <pc:docMk/>
            <pc:sldMk cId="953188843" sldId="258"/>
            <ac:spMk id="2" creationId="{5211E90D-B43C-461A-A4C7-05DDC45C5968}"/>
          </ac:spMkLst>
        </pc:spChg>
        <pc:spChg chg="mod">
          <ac:chgData name="k.vamsi kkrishna" userId="6b747628b41bc46c" providerId="LiveId" clId="{26B8F8CF-B1A5-448C-9198-AB584EB5192F}" dt="2021-10-01T09:52:23.946" v="775" actId="20577"/>
          <ac:spMkLst>
            <pc:docMk/>
            <pc:sldMk cId="953188843" sldId="258"/>
            <ac:spMk id="3" creationId="{95491517-CF49-46FA-B1A8-A39D77FC0AEB}"/>
          </ac:spMkLst>
        </pc:spChg>
      </pc:sldChg>
      <pc:sldChg chg="new del">
        <pc:chgData name="k.vamsi kkrishna" userId="6b747628b41bc46c" providerId="LiveId" clId="{26B8F8CF-B1A5-448C-9198-AB584EB5192F}" dt="2021-10-01T09:11:21.248" v="131" actId="2696"/>
        <pc:sldMkLst>
          <pc:docMk/>
          <pc:sldMk cId="3289501557" sldId="258"/>
        </pc:sldMkLst>
      </pc:sldChg>
      <pc:sldChg chg="modSp new mod setBg">
        <pc:chgData name="k.vamsi kkrishna" userId="6b747628b41bc46c" providerId="LiveId" clId="{26B8F8CF-B1A5-448C-9198-AB584EB5192F}" dt="2021-10-01T10:12:39.350" v="999"/>
        <pc:sldMkLst>
          <pc:docMk/>
          <pc:sldMk cId="3530106056" sldId="259"/>
        </pc:sldMkLst>
        <pc:spChg chg="mod">
          <ac:chgData name="k.vamsi kkrishna" userId="6b747628b41bc46c" providerId="LiveId" clId="{26B8F8CF-B1A5-448C-9198-AB584EB5192F}" dt="2021-10-01T10:00:27.348" v="797" actId="2711"/>
          <ac:spMkLst>
            <pc:docMk/>
            <pc:sldMk cId="3530106056" sldId="259"/>
            <ac:spMk id="2" creationId="{928DFBCC-0EF8-4197-A94E-E157FFDC19B9}"/>
          </ac:spMkLst>
        </pc:spChg>
        <pc:spChg chg="mod">
          <ac:chgData name="k.vamsi kkrishna" userId="6b747628b41bc46c" providerId="LiveId" clId="{26B8F8CF-B1A5-448C-9198-AB584EB5192F}" dt="2021-10-01T10:08:38.607" v="992" actId="20577"/>
          <ac:spMkLst>
            <pc:docMk/>
            <pc:sldMk cId="3530106056" sldId="259"/>
            <ac:spMk id="3" creationId="{CB83E492-C431-4200-B60E-F7F28748EFD9}"/>
          </ac:spMkLst>
        </pc:spChg>
      </pc:sldChg>
      <pc:sldChg chg="modSp new mod setBg">
        <pc:chgData name="k.vamsi kkrishna" userId="6b747628b41bc46c" providerId="LiveId" clId="{26B8F8CF-B1A5-448C-9198-AB584EB5192F}" dt="2021-10-01T10:54:20.582" v="2031" actId="5793"/>
        <pc:sldMkLst>
          <pc:docMk/>
          <pc:sldMk cId="190348923" sldId="260"/>
        </pc:sldMkLst>
        <pc:spChg chg="mod">
          <ac:chgData name="k.vamsi kkrishna" userId="6b747628b41bc46c" providerId="LiveId" clId="{26B8F8CF-B1A5-448C-9198-AB584EB5192F}" dt="2021-10-01T10:28:35.289" v="1797" actId="20577"/>
          <ac:spMkLst>
            <pc:docMk/>
            <pc:sldMk cId="190348923" sldId="260"/>
            <ac:spMk id="2" creationId="{5718F950-407A-4EEE-A3DA-8B9DA814B08B}"/>
          </ac:spMkLst>
        </pc:spChg>
        <pc:spChg chg="mod">
          <ac:chgData name="k.vamsi kkrishna" userId="6b747628b41bc46c" providerId="LiveId" clId="{26B8F8CF-B1A5-448C-9198-AB584EB5192F}" dt="2021-10-01T10:54:20.582" v="2031" actId="5793"/>
          <ac:spMkLst>
            <pc:docMk/>
            <pc:sldMk cId="190348923" sldId="260"/>
            <ac:spMk id="3" creationId="{4EC41F64-F711-4D82-BB91-CC4D9B733B69}"/>
          </ac:spMkLst>
        </pc:spChg>
      </pc:sldChg>
      <pc:sldChg chg="modSp new mod">
        <pc:chgData name="k.vamsi kkrishna" userId="6b747628b41bc46c" providerId="LiveId" clId="{26B8F8CF-B1A5-448C-9198-AB584EB5192F}" dt="2021-10-02T07:31:13.863" v="2175" actId="207"/>
        <pc:sldMkLst>
          <pc:docMk/>
          <pc:sldMk cId="3716197462" sldId="261"/>
        </pc:sldMkLst>
        <pc:spChg chg="mod">
          <ac:chgData name="k.vamsi kkrishna" userId="6b747628b41bc46c" providerId="LiveId" clId="{26B8F8CF-B1A5-448C-9198-AB584EB5192F}" dt="2021-10-02T07:26:27.313" v="2051" actId="2711"/>
          <ac:spMkLst>
            <pc:docMk/>
            <pc:sldMk cId="3716197462" sldId="261"/>
            <ac:spMk id="2" creationId="{B7B327A8-5664-4BF6-AE00-0C3C5EF944EF}"/>
          </ac:spMkLst>
        </pc:spChg>
        <pc:spChg chg="mod">
          <ac:chgData name="k.vamsi kkrishna" userId="6b747628b41bc46c" providerId="LiveId" clId="{26B8F8CF-B1A5-448C-9198-AB584EB5192F}" dt="2021-10-02T07:31:13.863" v="2175" actId="207"/>
          <ac:spMkLst>
            <pc:docMk/>
            <pc:sldMk cId="3716197462" sldId="261"/>
            <ac:spMk id="3" creationId="{25CD4A58-84EC-423A-BF35-11F12A074A41}"/>
          </ac:spMkLst>
        </pc:spChg>
      </pc:sldChg>
      <pc:sldChg chg="addSp delSp modSp new mod setBg">
        <pc:chgData name="k.vamsi kkrishna" userId="6b747628b41bc46c" providerId="LiveId" clId="{26B8F8CF-B1A5-448C-9198-AB584EB5192F}" dt="2021-10-02T07:55:13.998" v="2233" actId="255"/>
        <pc:sldMkLst>
          <pc:docMk/>
          <pc:sldMk cId="1973172105" sldId="262"/>
        </pc:sldMkLst>
        <pc:spChg chg="mod">
          <ac:chgData name="k.vamsi kkrishna" userId="6b747628b41bc46c" providerId="LiveId" clId="{26B8F8CF-B1A5-448C-9198-AB584EB5192F}" dt="2021-10-02T07:54:59.093" v="2231" actId="27636"/>
          <ac:spMkLst>
            <pc:docMk/>
            <pc:sldMk cId="1973172105" sldId="262"/>
            <ac:spMk id="2" creationId="{4F235FC6-8170-49DD-8E2B-27A6E5E6904E}"/>
          </ac:spMkLst>
        </pc:spChg>
        <pc:spChg chg="mod">
          <ac:chgData name="k.vamsi kkrishna" userId="6b747628b41bc46c" providerId="LiveId" clId="{26B8F8CF-B1A5-448C-9198-AB584EB5192F}" dt="2021-10-02T07:55:13.998" v="2233" actId="255"/>
          <ac:spMkLst>
            <pc:docMk/>
            <pc:sldMk cId="1973172105" sldId="262"/>
            <ac:spMk id="3" creationId="{EED2E9B7-04F9-4510-95B2-54C718AE1054}"/>
          </ac:spMkLst>
        </pc:spChg>
        <pc:spChg chg="add del">
          <ac:chgData name="k.vamsi kkrishna" userId="6b747628b41bc46c" providerId="LiveId" clId="{26B8F8CF-B1A5-448C-9198-AB584EB5192F}" dt="2021-10-02T07:54:50.484" v="2228" actId="26606"/>
          <ac:spMkLst>
            <pc:docMk/>
            <pc:sldMk cId="1973172105" sldId="262"/>
            <ac:spMk id="71" creationId="{AB45A142-4255-493C-8284-5D566C121B10}"/>
          </ac:spMkLst>
        </pc:spChg>
        <pc:spChg chg="add del">
          <ac:chgData name="k.vamsi kkrishna" userId="6b747628b41bc46c" providerId="LiveId" clId="{26B8F8CF-B1A5-448C-9198-AB584EB5192F}" dt="2021-10-02T07:54:47.041" v="2223" actId="26606"/>
          <ac:spMkLst>
            <pc:docMk/>
            <pc:sldMk cId="1973172105" sldId="262"/>
            <ac:spMk id="135" creationId="{AB45A142-4255-493C-8284-5D566C121B10}"/>
          </ac:spMkLst>
        </pc:spChg>
        <pc:spChg chg="add del">
          <ac:chgData name="k.vamsi kkrishna" userId="6b747628b41bc46c" providerId="LiveId" clId="{26B8F8CF-B1A5-448C-9198-AB584EB5192F}" dt="2021-10-02T07:54:48.655" v="2225" actId="26606"/>
          <ac:spMkLst>
            <pc:docMk/>
            <pc:sldMk cId="1973172105" sldId="262"/>
            <ac:spMk id="1028" creationId="{B7BD7FCF-A254-4A97-A15C-319B67622677}"/>
          </ac:spMkLst>
        </pc:spChg>
        <pc:spChg chg="add del">
          <ac:chgData name="k.vamsi kkrishna" userId="6b747628b41bc46c" providerId="LiveId" clId="{26B8F8CF-B1A5-448C-9198-AB584EB5192F}" dt="2021-10-02T07:54:48.655" v="2225" actId="26606"/>
          <ac:spMkLst>
            <pc:docMk/>
            <pc:sldMk cId="1973172105" sldId="262"/>
            <ac:spMk id="1029" creationId="{52FFAF72-6204-4676-9C6F-9A4CC4D91805}"/>
          </ac:spMkLst>
        </pc:spChg>
        <pc:spChg chg="add del">
          <ac:chgData name="k.vamsi kkrishna" userId="6b747628b41bc46c" providerId="LiveId" clId="{26B8F8CF-B1A5-448C-9198-AB584EB5192F}" dt="2021-10-02T07:54:50.475" v="2227" actId="26606"/>
          <ac:spMkLst>
            <pc:docMk/>
            <pc:sldMk cId="1973172105" sldId="262"/>
            <ac:spMk id="1031" creationId="{16F9E488-0718-4E1E-9D12-26779F606252}"/>
          </ac:spMkLst>
        </pc:spChg>
        <pc:spChg chg="add del">
          <ac:chgData name="k.vamsi kkrishna" userId="6b747628b41bc46c" providerId="LiveId" clId="{26B8F8CF-B1A5-448C-9198-AB584EB5192F}" dt="2021-10-02T07:54:50.475" v="2227" actId="26606"/>
          <ac:spMkLst>
            <pc:docMk/>
            <pc:sldMk cId="1973172105" sldId="262"/>
            <ac:spMk id="1032" creationId="{CE708407-D01D-4E57-8998-FF799DBC3788}"/>
          </ac:spMkLst>
        </pc:spChg>
        <pc:spChg chg="add">
          <ac:chgData name="k.vamsi kkrishna" userId="6b747628b41bc46c" providerId="LiveId" clId="{26B8F8CF-B1A5-448C-9198-AB584EB5192F}" dt="2021-10-02T07:54:50.484" v="2228" actId="26606"/>
          <ac:spMkLst>
            <pc:docMk/>
            <pc:sldMk cId="1973172105" sldId="262"/>
            <ac:spMk id="1034" creationId="{AB45A142-4255-493C-8284-5D566C121B10}"/>
          </ac:spMkLst>
        </pc:spChg>
        <pc:grpChg chg="add del">
          <ac:chgData name="k.vamsi kkrishna" userId="6b747628b41bc46c" providerId="LiveId" clId="{26B8F8CF-B1A5-448C-9198-AB584EB5192F}" dt="2021-10-02T07:54:50.475" v="2227" actId="26606"/>
          <ac:grpSpMkLst>
            <pc:docMk/>
            <pc:sldMk cId="1973172105" sldId="262"/>
            <ac:grpSpMk id="139" creationId="{7F963B07-5C9E-478C-A53E-B6F5B4A78933}"/>
          </ac:grpSpMkLst>
        </pc:grpChg>
        <pc:picChg chg="add mod">
          <ac:chgData name="k.vamsi kkrishna" userId="6b747628b41bc46c" providerId="LiveId" clId="{26B8F8CF-B1A5-448C-9198-AB584EB5192F}" dt="2021-10-02T07:54:50.475" v="2227" actId="26606"/>
          <ac:picMkLst>
            <pc:docMk/>
            <pc:sldMk cId="1973172105" sldId="262"/>
            <ac:picMk id="1026" creationId="{CFD0A79A-1A66-45E7-B107-CC95B579DA06}"/>
          </ac:picMkLst>
        </pc:picChg>
        <pc:cxnChg chg="add del">
          <ac:chgData name="k.vamsi kkrishna" userId="6b747628b41bc46c" providerId="LiveId" clId="{26B8F8CF-B1A5-448C-9198-AB584EB5192F}" dt="2021-10-02T07:54:50.484" v="2228" actId="26606"/>
          <ac:cxnSpMkLst>
            <pc:docMk/>
            <pc:sldMk cId="1973172105" sldId="262"/>
            <ac:cxnSpMk id="73" creationId="{38FB9660-F42F-4313-BBC4-47C007FE484C}"/>
          </ac:cxnSpMkLst>
        </pc:cxnChg>
        <pc:cxnChg chg="add del">
          <ac:chgData name="k.vamsi kkrishna" userId="6b747628b41bc46c" providerId="LiveId" clId="{26B8F8CF-B1A5-448C-9198-AB584EB5192F}" dt="2021-10-02T07:54:47.041" v="2223" actId="26606"/>
          <ac:cxnSpMkLst>
            <pc:docMk/>
            <pc:sldMk cId="1973172105" sldId="262"/>
            <ac:cxnSpMk id="137" creationId="{38FB9660-F42F-4313-BBC4-47C007FE484C}"/>
          </ac:cxnSpMkLst>
        </pc:cxnChg>
        <pc:cxnChg chg="add">
          <ac:chgData name="k.vamsi kkrishna" userId="6b747628b41bc46c" providerId="LiveId" clId="{26B8F8CF-B1A5-448C-9198-AB584EB5192F}" dt="2021-10-02T07:54:50.484" v="2228" actId="26606"/>
          <ac:cxnSpMkLst>
            <pc:docMk/>
            <pc:sldMk cId="1973172105" sldId="262"/>
            <ac:cxnSpMk id="1035" creationId="{38FB9660-F42F-4313-BBC4-47C007FE484C}"/>
          </ac:cxnSpMkLst>
        </pc:cxnChg>
      </pc:sldChg>
      <pc:sldChg chg="modSp new mod">
        <pc:chgData name="k.vamsi kkrishna" userId="6b747628b41bc46c" providerId="LiveId" clId="{26B8F8CF-B1A5-448C-9198-AB584EB5192F}" dt="2021-10-02T08:05:46.630" v="2457" actId="20577"/>
        <pc:sldMkLst>
          <pc:docMk/>
          <pc:sldMk cId="2518225057" sldId="263"/>
        </pc:sldMkLst>
        <pc:spChg chg="mod">
          <ac:chgData name="k.vamsi kkrishna" userId="6b747628b41bc46c" providerId="LiveId" clId="{26B8F8CF-B1A5-448C-9198-AB584EB5192F}" dt="2021-10-02T07:59:52.847" v="2270" actId="115"/>
          <ac:spMkLst>
            <pc:docMk/>
            <pc:sldMk cId="2518225057" sldId="263"/>
            <ac:spMk id="2" creationId="{885B6CCC-2733-411E-BFA0-F2149FABB4D1}"/>
          </ac:spMkLst>
        </pc:spChg>
        <pc:spChg chg="mod">
          <ac:chgData name="k.vamsi kkrishna" userId="6b747628b41bc46c" providerId="LiveId" clId="{26B8F8CF-B1A5-448C-9198-AB584EB5192F}" dt="2021-10-02T08:05:46.630" v="2457" actId="20577"/>
          <ac:spMkLst>
            <pc:docMk/>
            <pc:sldMk cId="2518225057" sldId="263"/>
            <ac:spMk id="3" creationId="{D0016D8E-FC6F-4B14-BE6D-496CE9586CF7}"/>
          </ac:spMkLst>
        </pc:spChg>
      </pc:sldChg>
      <pc:sldChg chg="addSp delSp modSp new mod">
        <pc:chgData name="k.vamsi kkrishna" userId="6b747628b41bc46c" providerId="LiveId" clId="{26B8F8CF-B1A5-448C-9198-AB584EB5192F}" dt="2021-10-02T08:29:40.734" v="2734" actId="207"/>
        <pc:sldMkLst>
          <pc:docMk/>
          <pc:sldMk cId="2098312357" sldId="264"/>
        </pc:sldMkLst>
        <pc:spChg chg="mod">
          <ac:chgData name="k.vamsi kkrishna" userId="6b747628b41bc46c" providerId="LiveId" clId="{26B8F8CF-B1A5-448C-9198-AB584EB5192F}" dt="2021-10-02T08:19:55.181" v="2490" actId="20577"/>
          <ac:spMkLst>
            <pc:docMk/>
            <pc:sldMk cId="2098312357" sldId="264"/>
            <ac:spMk id="2" creationId="{F9620C9A-DA5B-4087-9F1C-BB15D5A601F6}"/>
          </ac:spMkLst>
        </pc:spChg>
        <pc:spChg chg="mod">
          <ac:chgData name="k.vamsi kkrishna" userId="6b747628b41bc46c" providerId="LiveId" clId="{26B8F8CF-B1A5-448C-9198-AB584EB5192F}" dt="2021-10-02T08:29:40.734" v="2734" actId="207"/>
          <ac:spMkLst>
            <pc:docMk/>
            <pc:sldMk cId="2098312357" sldId="264"/>
            <ac:spMk id="3" creationId="{385B087A-9F9F-460E-BDC8-9B0FCA46926C}"/>
          </ac:spMkLst>
        </pc:spChg>
        <pc:spChg chg="add del">
          <ac:chgData name="k.vamsi kkrishna" userId="6b747628b41bc46c" providerId="LiveId" clId="{26B8F8CF-B1A5-448C-9198-AB584EB5192F}" dt="2021-10-02T08:23:11.481" v="2547"/>
          <ac:spMkLst>
            <pc:docMk/>
            <pc:sldMk cId="2098312357" sldId="264"/>
            <ac:spMk id="4" creationId="{136CEA74-E556-4AB3-8EDE-DFF3D715FBA4}"/>
          </ac:spMkLst>
        </pc:spChg>
        <pc:spChg chg="add del mod">
          <ac:chgData name="k.vamsi kkrishna" userId="6b747628b41bc46c" providerId="LiveId" clId="{26B8F8CF-B1A5-448C-9198-AB584EB5192F}" dt="2021-10-02T08:24:05.415" v="2703" actId="21"/>
          <ac:spMkLst>
            <pc:docMk/>
            <pc:sldMk cId="2098312357" sldId="264"/>
            <ac:spMk id="5" creationId="{E2225903-859C-4E47-A89B-EB651B463878}"/>
          </ac:spMkLst>
        </pc:spChg>
      </pc:sldChg>
      <pc:sldChg chg="modSp new mod">
        <pc:chgData name="k.vamsi kkrishna" userId="6b747628b41bc46c" providerId="LiveId" clId="{26B8F8CF-B1A5-448C-9198-AB584EB5192F}" dt="2021-10-02T08:37:16.564" v="2818" actId="20577"/>
        <pc:sldMkLst>
          <pc:docMk/>
          <pc:sldMk cId="3087108639" sldId="265"/>
        </pc:sldMkLst>
        <pc:spChg chg="mod">
          <ac:chgData name="k.vamsi kkrishna" userId="6b747628b41bc46c" providerId="LiveId" clId="{26B8F8CF-B1A5-448C-9198-AB584EB5192F}" dt="2021-10-02T08:34:26.289" v="2761" actId="2711"/>
          <ac:spMkLst>
            <pc:docMk/>
            <pc:sldMk cId="3087108639" sldId="265"/>
            <ac:spMk id="2" creationId="{7E05AEBA-FDF2-4D18-9812-537EDCE36EC8}"/>
          </ac:spMkLst>
        </pc:spChg>
        <pc:spChg chg="mod">
          <ac:chgData name="k.vamsi kkrishna" userId="6b747628b41bc46c" providerId="LiveId" clId="{26B8F8CF-B1A5-448C-9198-AB584EB5192F}" dt="2021-10-02T08:37:16.564" v="2818" actId="20577"/>
          <ac:spMkLst>
            <pc:docMk/>
            <pc:sldMk cId="3087108639" sldId="265"/>
            <ac:spMk id="3" creationId="{92CCA149-D99D-4B52-954C-40703251031F}"/>
          </ac:spMkLst>
        </pc:spChg>
      </pc:sldChg>
      <pc:sldChg chg="addSp modSp new mod setBg">
        <pc:chgData name="k.vamsi kkrishna" userId="6b747628b41bc46c" providerId="LiveId" clId="{26B8F8CF-B1A5-448C-9198-AB584EB5192F}" dt="2021-10-02T08:43:24.270" v="2861" actId="27614"/>
        <pc:sldMkLst>
          <pc:docMk/>
          <pc:sldMk cId="538848092" sldId="266"/>
        </pc:sldMkLst>
        <pc:spChg chg="mod">
          <ac:chgData name="k.vamsi kkrishna" userId="6b747628b41bc46c" providerId="LiveId" clId="{26B8F8CF-B1A5-448C-9198-AB584EB5192F}" dt="2021-10-02T08:43:12.361" v="2860" actId="26606"/>
          <ac:spMkLst>
            <pc:docMk/>
            <pc:sldMk cId="538848092" sldId="266"/>
            <ac:spMk id="2" creationId="{AD0B284F-3140-4141-868B-F2B9C3107F3B}"/>
          </ac:spMkLst>
        </pc:spChg>
        <pc:spChg chg="mod">
          <ac:chgData name="k.vamsi kkrishna" userId="6b747628b41bc46c" providerId="LiveId" clId="{26B8F8CF-B1A5-448C-9198-AB584EB5192F}" dt="2021-10-02T08:43:12.361" v="2860" actId="26606"/>
          <ac:spMkLst>
            <pc:docMk/>
            <pc:sldMk cId="538848092" sldId="266"/>
            <ac:spMk id="3" creationId="{FA74DA9A-71E3-4923-BB84-17519E352D68}"/>
          </ac:spMkLst>
        </pc:spChg>
        <pc:spChg chg="add">
          <ac:chgData name="k.vamsi kkrishna" userId="6b747628b41bc46c" providerId="LiveId" clId="{26B8F8CF-B1A5-448C-9198-AB584EB5192F}" dt="2021-10-02T08:43:12.361" v="2860" actId="26606"/>
          <ac:spMkLst>
            <pc:docMk/>
            <pc:sldMk cId="538848092" sldId="266"/>
            <ac:spMk id="9" creationId="{A4E37431-20F0-4DD6-84A9-ED2B644943A2}"/>
          </ac:spMkLst>
        </pc:spChg>
        <pc:spChg chg="add">
          <ac:chgData name="k.vamsi kkrishna" userId="6b747628b41bc46c" providerId="LiveId" clId="{26B8F8CF-B1A5-448C-9198-AB584EB5192F}" dt="2021-10-02T08:43:12.361" v="2860" actId="26606"/>
          <ac:spMkLst>
            <pc:docMk/>
            <pc:sldMk cId="538848092" sldId="266"/>
            <ac:spMk id="11" creationId="{0AE98B72-66C6-4AB4-AF0D-BA830DE86393}"/>
          </ac:spMkLst>
        </pc:spChg>
        <pc:spChg chg="add">
          <ac:chgData name="k.vamsi kkrishna" userId="6b747628b41bc46c" providerId="LiveId" clId="{26B8F8CF-B1A5-448C-9198-AB584EB5192F}" dt="2021-10-02T08:43:12.361" v="2860" actId="26606"/>
          <ac:spMkLst>
            <pc:docMk/>
            <pc:sldMk cId="538848092" sldId="266"/>
            <ac:spMk id="13" creationId="{407EAFC6-733F-403D-BB4D-05A3A28742F1}"/>
          </ac:spMkLst>
        </pc:spChg>
        <pc:spChg chg="add">
          <ac:chgData name="k.vamsi kkrishna" userId="6b747628b41bc46c" providerId="LiveId" clId="{26B8F8CF-B1A5-448C-9198-AB584EB5192F}" dt="2021-10-02T08:43:12.361" v="2860" actId="26606"/>
          <ac:spMkLst>
            <pc:docMk/>
            <pc:sldMk cId="538848092" sldId="266"/>
            <ac:spMk id="15" creationId="{17A36730-4CB0-4F61-AD11-A44C9765833F}"/>
          </ac:spMkLst>
        </pc:spChg>
        <pc:spChg chg="add">
          <ac:chgData name="k.vamsi kkrishna" userId="6b747628b41bc46c" providerId="LiveId" clId="{26B8F8CF-B1A5-448C-9198-AB584EB5192F}" dt="2021-10-02T08:43:12.361" v="2860" actId="26606"/>
          <ac:spMkLst>
            <pc:docMk/>
            <pc:sldMk cId="538848092" sldId="266"/>
            <ac:spMk id="17" creationId="{C69C79E1-F916-4929-A4F3-DE763D4BFA57}"/>
          </ac:spMkLst>
        </pc:spChg>
        <pc:spChg chg="add">
          <ac:chgData name="k.vamsi kkrishna" userId="6b747628b41bc46c" providerId="LiveId" clId="{26B8F8CF-B1A5-448C-9198-AB584EB5192F}" dt="2021-10-02T08:43:12.361" v="2860" actId="26606"/>
          <ac:spMkLst>
            <pc:docMk/>
            <pc:sldMk cId="538848092" sldId="266"/>
            <ac:spMk id="19" creationId="{767334AB-16BD-4EC7-8C6B-4B5171600933}"/>
          </ac:spMkLst>
        </pc:spChg>
        <pc:picChg chg="add mod">
          <ac:chgData name="k.vamsi kkrishna" userId="6b747628b41bc46c" providerId="LiveId" clId="{26B8F8CF-B1A5-448C-9198-AB584EB5192F}" dt="2021-10-02T08:43:24.270" v="2861" actId="27614"/>
          <ac:picMkLst>
            <pc:docMk/>
            <pc:sldMk cId="538848092" sldId="266"/>
            <ac:picMk id="4" creationId="{24F6CEC6-2E07-45A3-AB0E-AA9215FF0EB9}"/>
          </ac:picMkLst>
        </pc:picChg>
      </pc:sldChg>
      <pc:sldChg chg="modSp new mod">
        <pc:chgData name="k.vamsi kkrishna" userId="6b747628b41bc46c" providerId="LiveId" clId="{26B8F8CF-B1A5-448C-9198-AB584EB5192F}" dt="2021-10-02T08:45:38.939" v="2888" actId="12"/>
        <pc:sldMkLst>
          <pc:docMk/>
          <pc:sldMk cId="1717887545" sldId="267"/>
        </pc:sldMkLst>
        <pc:spChg chg="mod">
          <ac:chgData name="k.vamsi kkrishna" userId="6b747628b41bc46c" providerId="LiveId" clId="{26B8F8CF-B1A5-448C-9198-AB584EB5192F}" dt="2021-10-02T08:43:53.175" v="2876" actId="20577"/>
          <ac:spMkLst>
            <pc:docMk/>
            <pc:sldMk cId="1717887545" sldId="267"/>
            <ac:spMk id="2" creationId="{E1586720-269E-43B4-B0FF-48292B1811EA}"/>
          </ac:spMkLst>
        </pc:spChg>
        <pc:spChg chg="mod">
          <ac:chgData name="k.vamsi kkrishna" userId="6b747628b41bc46c" providerId="LiveId" clId="{26B8F8CF-B1A5-448C-9198-AB584EB5192F}" dt="2021-10-02T08:45:38.939" v="2888" actId="12"/>
          <ac:spMkLst>
            <pc:docMk/>
            <pc:sldMk cId="1717887545" sldId="267"/>
            <ac:spMk id="3" creationId="{41747729-F868-48B5-B377-E9418003A00A}"/>
          </ac:spMkLst>
        </pc:spChg>
      </pc:sldChg>
      <pc:sldChg chg="addSp delSp modSp new mod">
        <pc:chgData name="k.vamsi kkrishna" userId="6b747628b41bc46c" providerId="LiveId" clId="{26B8F8CF-B1A5-448C-9198-AB584EB5192F}" dt="2021-10-10T07:51:09.203" v="3373" actId="20577"/>
        <pc:sldMkLst>
          <pc:docMk/>
          <pc:sldMk cId="2900233505" sldId="268"/>
        </pc:sldMkLst>
        <pc:spChg chg="mod">
          <ac:chgData name="k.vamsi kkrishna" userId="6b747628b41bc46c" providerId="LiveId" clId="{26B8F8CF-B1A5-448C-9198-AB584EB5192F}" dt="2021-10-02T09:01:01.560" v="2907" actId="5793"/>
          <ac:spMkLst>
            <pc:docMk/>
            <pc:sldMk cId="2900233505" sldId="268"/>
            <ac:spMk id="2" creationId="{7FFBCFE0-113B-47DF-94B2-85A69F4D26B6}"/>
          </ac:spMkLst>
        </pc:spChg>
        <pc:spChg chg="mod">
          <ac:chgData name="k.vamsi kkrishna" userId="6b747628b41bc46c" providerId="LiveId" clId="{26B8F8CF-B1A5-448C-9198-AB584EB5192F}" dt="2021-10-10T07:51:09.203" v="3373" actId="20577"/>
          <ac:spMkLst>
            <pc:docMk/>
            <pc:sldMk cId="2900233505" sldId="268"/>
            <ac:spMk id="3" creationId="{6319DC22-E87E-4C31-B5A4-0D4FFFECE304}"/>
          </ac:spMkLst>
        </pc:spChg>
        <pc:spChg chg="add del">
          <ac:chgData name="k.vamsi kkrishna" userId="6b747628b41bc46c" providerId="LiveId" clId="{26B8F8CF-B1A5-448C-9198-AB584EB5192F}" dt="2021-10-02T09:02:53.073" v="2913"/>
          <ac:spMkLst>
            <pc:docMk/>
            <pc:sldMk cId="2900233505" sldId="268"/>
            <ac:spMk id="4" creationId="{82AB7A52-B6C4-47D7-8D5F-8512C8DBF142}"/>
          </ac:spMkLst>
        </pc:spChg>
      </pc:sldChg>
      <pc:sldChg chg="addSp delSp modSp new mod">
        <pc:chgData name="k.vamsi kkrishna" userId="6b747628b41bc46c" providerId="LiveId" clId="{26B8F8CF-B1A5-448C-9198-AB584EB5192F}" dt="2021-10-02T16:53:04.664" v="3107" actId="207"/>
        <pc:sldMkLst>
          <pc:docMk/>
          <pc:sldMk cId="1666358270" sldId="269"/>
        </pc:sldMkLst>
        <pc:spChg chg="mod">
          <ac:chgData name="k.vamsi kkrishna" userId="6b747628b41bc46c" providerId="LiveId" clId="{26B8F8CF-B1A5-448C-9198-AB584EB5192F}" dt="2021-10-02T09:26:45.581" v="3038" actId="20577"/>
          <ac:spMkLst>
            <pc:docMk/>
            <pc:sldMk cId="1666358270" sldId="269"/>
            <ac:spMk id="2" creationId="{C98E3D1C-3899-4B07-BD21-EBA110547CD0}"/>
          </ac:spMkLst>
        </pc:spChg>
        <pc:spChg chg="mod">
          <ac:chgData name="k.vamsi kkrishna" userId="6b747628b41bc46c" providerId="LiveId" clId="{26B8F8CF-B1A5-448C-9198-AB584EB5192F}" dt="2021-10-02T16:53:04.664" v="3107" actId="207"/>
          <ac:spMkLst>
            <pc:docMk/>
            <pc:sldMk cId="1666358270" sldId="269"/>
            <ac:spMk id="3" creationId="{75A7C2C1-08B3-42ED-9294-F598ED55D753}"/>
          </ac:spMkLst>
        </pc:spChg>
        <pc:spChg chg="add del">
          <ac:chgData name="k.vamsi kkrishna" userId="6b747628b41bc46c" providerId="LiveId" clId="{26B8F8CF-B1A5-448C-9198-AB584EB5192F}" dt="2021-10-02T16:50:37.857" v="3045"/>
          <ac:spMkLst>
            <pc:docMk/>
            <pc:sldMk cId="1666358270" sldId="269"/>
            <ac:spMk id="4" creationId="{2F01C02C-9577-4740-A65F-57F425319A26}"/>
          </ac:spMkLst>
        </pc:spChg>
      </pc:sldChg>
      <pc:sldChg chg="modSp new mod">
        <pc:chgData name="k.vamsi kkrishna" userId="6b747628b41bc46c" providerId="LiveId" clId="{26B8F8CF-B1A5-448C-9198-AB584EB5192F}" dt="2021-10-02T16:59:02.645" v="3130" actId="207"/>
        <pc:sldMkLst>
          <pc:docMk/>
          <pc:sldMk cId="3063451551" sldId="270"/>
        </pc:sldMkLst>
        <pc:spChg chg="mod">
          <ac:chgData name="k.vamsi kkrishna" userId="6b747628b41bc46c" providerId="LiveId" clId="{26B8F8CF-B1A5-448C-9198-AB584EB5192F}" dt="2021-10-02T16:54:03.610" v="3117" actId="255"/>
          <ac:spMkLst>
            <pc:docMk/>
            <pc:sldMk cId="3063451551" sldId="270"/>
            <ac:spMk id="2" creationId="{988BC3DE-A44B-42E1-88DA-88FAFAD1919D}"/>
          </ac:spMkLst>
        </pc:spChg>
        <pc:spChg chg="mod">
          <ac:chgData name="k.vamsi kkrishna" userId="6b747628b41bc46c" providerId="LiveId" clId="{26B8F8CF-B1A5-448C-9198-AB584EB5192F}" dt="2021-10-02T16:59:02.645" v="3130" actId="207"/>
          <ac:spMkLst>
            <pc:docMk/>
            <pc:sldMk cId="3063451551" sldId="270"/>
            <ac:spMk id="3" creationId="{D9F6F36B-20A6-4EEA-B520-0F6E70EA9E35}"/>
          </ac:spMkLst>
        </pc:spChg>
      </pc:sldChg>
      <pc:sldChg chg="modSp new mod">
        <pc:chgData name="k.vamsi kkrishna" userId="6b747628b41bc46c" providerId="LiveId" clId="{26B8F8CF-B1A5-448C-9198-AB584EB5192F}" dt="2021-10-10T07:54:52.077" v="3391" actId="1076"/>
        <pc:sldMkLst>
          <pc:docMk/>
          <pc:sldMk cId="3025444508" sldId="271"/>
        </pc:sldMkLst>
        <pc:spChg chg="mod">
          <ac:chgData name="k.vamsi kkrishna" userId="6b747628b41bc46c" providerId="LiveId" clId="{26B8F8CF-B1A5-448C-9198-AB584EB5192F}" dt="2021-10-10T07:50:22.126" v="3359" actId="115"/>
          <ac:spMkLst>
            <pc:docMk/>
            <pc:sldMk cId="3025444508" sldId="271"/>
            <ac:spMk id="2" creationId="{43834BF3-5871-4EEE-AC08-0A027C748014}"/>
          </ac:spMkLst>
        </pc:spChg>
        <pc:spChg chg="mod">
          <ac:chgData name="k.vamsi kkrishna" userId="6b747628b41bc46c" providerId="LiveId" clId="{26B8F8CF-B1A5-448C-9198-AB584EB5192F}" dt="2021-10-10T07:54:52.077" v="3391" actId="1076"/>
          <ac:spMkLst>
            <pc:docMk/>
            <pc:sldMk cId="3025444508" sldId="271"/>
            <ac:spMk id="3" creationId="{6BD715BC-B765-4F55-8A52-C5F604EE7CA4}"/>
          </ac:spMkLst>
        </pc:spChg>
      </pc:sldChg>
      <pc:sldChg chg="modSp new mod">
        <pc:chgData name="k.vamsi kkrishna" userId="6b747628b41bc46c" providerId="LiveId" clId="{26B8F8CF-B1A5-448C-9198-AB584EB5192F}" dt="2021-10-10T07:57:33.481" v="3426" actId="115"/>
        <pc:sldMkLst>
          <pc:docMk/>
          <pc:sldMk cId="1086996719" sldId="272"/>
        </pc:sldMkLst>
        <pc:spChg chg="mod">
          <ac:chgData name="k.vamsi kkrishna" userId="6b747628b41bc46c" providerId="LiveId" clId="{26B8F8CF-B1A5-448C-9198-AB584EB5192F}" dt="2021-10-10T07:55:17.530" v="3395" actId="27636"/>
          <ac:spMkLst>
            <pc:docMk/>
            <pc:sldMk cId="1086996719" sldId="272"/>
            <ac:spMk id="2" creationId="{71775698-701E-408D-913C-2F3FEE2CF0E4}"/>
          </ac:spMkLst>
        </pc:spChg>
        <pc:spChg chg="mod">
          <ac:chgData name="k.vamsi kkrishna" userId="6b747628b41bc46c" providerId="LiveId" clId="{26B8F8CF-B1A5-448C-9198-AB584EB5192F}" dt="2021-10-10T07:57:33.481" v="3426" actId="115"/>
          <ac:spMkLst>
            <pc:docMk/>
            <pc:sldMk cId="1086996719" sldId="272"/>
            <ac:spMk id="3" creationId="{942BE8A4-BAB4-44B9-B42C-E3F290DE17A2}"/>
          </ac:spMkLst>
        </pc:spChg>
      </pc:sldChg>
      <pc:sldChg chg="modSp new mod">
        <pc:chgData name="k.vamsi kkrishna" userId="6b747628b41bc46c" providerId="LiveId" clId="{26B8F8CF-B1A5-448C-9198-AB584EB5192F}" dt="2021-10-10T08:07:40.288" v="3849" actId="20577"/>
        <pc:sldMkLst>
          <pc:docMk/>
          <pc:sldMk cId="2461112737" sldId="273"/>
        </pc:sldMkLst>
        <pc:spChg chg="mod">
          <ac:chgData name="k.vamsi kkrishna" userId="6b747628b41bc46c" providerId="LiveId" clId="{26B8F8CF-B1A5-448C-9198-AB584EB5192F}" dt="2021-10-10T07:58:55.965" v="3441" actId="27636"/>
          <ac:spMkLst>
            <pc:docMk/>
            <pc:sldMk cId="2461112737" sldId="273"/>
            <ac:spMk id="2" creationId="{12131570-637E-4360-AF35-287D9D47DBF9}"/>
          </ac:spMkLst>
        </pc:spChg>
        <pc:spChg chg="mod">
          <ac:chgData name="k.vamsi kkrishna" userId="6b747628b41bc46c" providerId="LiveId" clId="{26B8F8CF-B1A5-448C-9198-AB584EB5192F}" dt="2021-10-10T08:07:40.288" v="3849" actId="20577"/>
          <ac:spMkLst>
            <pc:docMk/>
            <pc:sldMk cId="2461112737" sldId="273"/>
            <ac:spMk id="3" creationId="{E945088D-B722-46FE-9107-69AF56FE2734}"/>
          </ac:spMkLst>
        </pc:spChg>
      </pc:sldChg>
      <pc:sldChg chg="modSp new mod">
        <pc:chgData name="k.vamsi kkrishna" userId="6b747628b41bc46c" providerId="LiveId" clId="{26B8F8CF-B1A5-448C-9198-AB584EB5192F}" dt="2021-10-10T08:32:58.298" v="3929" actId="255"/>
        <pc:sldMkLst>
          <pc:docMk/>
          <pc:sldMk cId="2142752374" sldId="274"/>
        </pc:sldMkLst>
        <pc:spChg chg="mod">
          <ac:chgData name="k.vamsi kkrishna" userId="6b747628b41bc46c" providerId="LiveId" clId="{26B8F8CF-B1A5-448C-9198-AB584EB5192F}" dt="2021-10-10T08:12:51.126" v="3887" actId="2711"/>
          <ac:spMkLst>
            <pc:docMk/>
            <pc:sldMk cId="2142752374" sldId="274"/>
            <ac:spMk id="2" creationId="{7DB16536-2C83-4F9A-8D9E-BE200E7F7115}"/>
          </ac:spMkLst>
        </pc:spChg>
        <pc:spChg chg="mod">
          <ac:chgData name="k.vamsi kkrishna" userId="6b747628b41bc46c" providerId="LiveId" clId="{26B8F8CF-B1A5-448C-9198-AB584EB5192F}" dt="2021-10-10T08:32:58.298" v="3929" actId="255"/>
          <ac:spMkLst>
            <pc:docMk/>
            <pc:sldMk cId="2142752374" sldId="274"/>
            <ac:spMk id="3" creationId="{FA41F1C3-DC7A-43EA-B8C2-26B7D95F4505}"/>
          </ac:spMkLst>
        </pc:spChg>
      </pc:sldChg>
      <pc:sldChg chg="addSp delSp modSp new mod">
        <pc:chgData name="k.vamsi kkrishna" userId="6b747628b41bc46c" providerId="LiveId" clId="{26B8F8CF-B1A5-448C-9198-AB584EB5192F}" dt="2021-10-10T08:52:14.131" v="4204" actId="27636"/>
        <pc:sldMkLst>
          <pc:docMk/>
          <pc:sldMk cId="601273166" sldId="275"/>
        </pc:sldMkLst>
        <pc:spChg chg="mod">
          <ac:chgData name="k.vamsi kkrishna" userId="6b747628b41bc46c" providerId="LiveId" clId="{26B8F8CF-B1A5-448C-9198-AB584EB5192F}" dt="2021-10-10T08:52:14.131" v="4204" actId="27636"/>
          <ac:spMkLst>
            <pc:docMk/>
            <pc:sldMk cId="601273166" sldId="275"/>
            <ac:spMk id="2" creationId="{6307649E-8D28-43EE-BA30-DDC09790B565}"/>
          </ac:spMkLst>
        </pc:spChg>
        <pc:spChg chg="mod">
          <ac:chgData name="k.vamsi kkrishna" userId="6b747628b41bc46c" providerId="LiveId" clId="{26B8F8CF-B1A5-448C-9198-AB584EB5192F}" dt="2021-10-10T08:36:09.528" v="3951" actId="1076"/>
          <ac:spMkLst>
            <pc:docMk/>
            <pc:sldMk cId="601273166" sldId="275"/>
            <ac:spMk id="3" creationId="{7F1FFC0B-FBF5-4596-ABF9-FC6A469A76B3}"/>
          </ac:spMkLst>
        </pc:spChg>
        <pc:spChg chg="add del">
          <ac:chgData name="k.vamsi kkrishna" userId="6b747628b41bc46c" providerId="LiveId" clId="{26B8F8CF-B1A5-448C-9198-AB584EB5192F}" dt="2021-10-10T08:34:36.527" v="3941"/>
          <ac:spMkLst>
            <pc:docMk/>
            <pc:sldMk cId="601273166" sldId="275"/>
            <ac:spMk id="4" creationId="{4BD2CAEF-FA68-4593-8AA6-5D119985D9CC}"/>
          </ac:spMkLst>
        </pc:spChg>
        <pc:spChg chg="add mod">
          <ac:chgData name="k.vamsi kkrishna" userId="6b747628b41bc46c" providerId="LiveId" clId="{26B8F8CF-B1A5-448C-9198-AB584EB5192F}" dt="2021-10-10T08:36:09.528" v="3951" actId="1076"/>
          <ac:spMkLst>
            <pc:docMk/>
            <pc:sldMk cId="601273166" sldId="275"/>
            <ac:spMk id="5" creationId="{16196F7C-31A1-4B3D-AEAE-C521AD3BA9E0}"/>
          </ac:spMkLst>
        </pc:spChg>
        <pc:picChg chg="add del mod">
          <ac:chgData name="k.vamsi kkrishna" userId="6b747628b41bc46c" providerId="LiveId" clId="{26B8F8CF-B1A5-448C-9198-AB584EB5192F}" dt="2021-10-10T08:34:36.527" v="3941"/>
          <ac:picMkLst>
            <pc:docMk/>
            <pc:sldMk cId="601273166" sldId="275"/>
            <ac:picMk id="1026" creationId="{FFF47033-D3E4-4969-AC6F-D93A5D63196A}"/>
          </ac:picMkLst>
        </pc:picChg>
        <pc:picChg chg="add mod">
          <ac:chgData name="k.vamsi kkrishna" userId="6b747628b41bc46c" providerId="LiveId" clId="{26B8F8CF-B1A5-448C-9198-AB584EB5192F}" dt="2021-10-10T08:36:14.080" v="3952" actId="1076"/>
          <ac:picMkLst>
            <pc:docMk/>
            <pc:sldMk cId="601273166" sldId="275"/>
            <ac:picMk id="1027" creationId="{0FF25EAD-3CF4-48B3-9942-F32871C51475}"/>
          </ac:picMkLst>
        </pc:picChg>
      </pc:sldChg>
      <pc:sldChg chg="modSp new mod">
        <pc:chgData name="k.vamsi kkrishna" userId="6b747628b41bc46c" providerId="LiveId" clId="{26B8F8CF-B1A5-448C-9198-AB584EB5192F}" dt="2021-10-10T08:52:06.006" v="4197" actId="27636"/>
        <pc:sldMkLst>
          <pc:docMk/>
          <pc:sldMk cId="3692829817" sldId="276"/>
        </pc:sldMkLst>
        <pc:spChg chg="mod">
          <ac:chgData name="k.vamsi kkrishna" userId="6b747628b41bc46c" providerId="LiveId" clId="{26B8F8CF-B1A5-448C-9198-AB584EB5192F}" dt="2021-10-10T08:52:06.006" v="4197" actId="27636"/>
          <ac:spMkLst>
            <pc:docMk/>
            <pc:sldMk cId="3692829817" sldId="276"/>
            <ac:spMk id="2" creationId="{E0025AD2-7682-4543-8413-5E9DF06878F3}"/>
          </ac:spMkLst>
        </pc:spChg>
        <pc:spChg chg="mod">
          <ac:chgData name="k.vamsi kkrishna" userId="6b747628b41bc46c" providerId="LiveId" clId="{26B8F8CF-B1A5-448C-9198-AB584EB5192F}" dt="2021-10-10T08:39:50.796" v="4059" actId="115"/>
          <ac:spMkLst>
            <pc:docMk/>
            <pc:sldMk cId="3692829817" sldId="276"/>
            <ac:spMk id="3" creationId="{4D51F29B-AA42-4B0C-ABCE-21BBFE56A0F7}"/>
          </ac:spMkLst>
        </pc:spChg>
      </pc:sldChg>
      <pc:sldChg chg="addSp modSp new mod">
        <pc:chgData name="k.vamsi kkrishna" userId="6b747628b41bc46c" providerId="LiveId" clId="{26B8F8CF-B1A5-448C-9198-AB584EB5192F}" dt="2021-10-10T08:51:51.812" v="4190" actId="27636"/>
        <pc:sldMkLst>
          <pc:docMk/>
          <pc:sldMk cId="4202715819" sldId="277"/>
        </pc:sldMkLst>
        <pc:spChg chg="mod">
          <ac:chgData name="k.vamsi kkrishna" userId="6b747628b41bc46c" providerId="LiveId" clId="{26B8F8CF-B1A5-448C-9198-AB584EB5192F}" dt="2021-10-10T08:51:51.812" v="4190" actId="27636"/>
          <ac:spMkLst>
            <pc:docMk/>
            <pc:sldMk cId="4202715819" sldId="277"/>
            <ac:spMk id="2" creationId="{C64865BD-30FB-4DCE-B2E7-7D5D99C814B8}"/>
          </ac:spMkLst>
        </pc:spChg>
        <pc:spChg chg="mod">
          <ac:chgData name="k.vamsi kkrishna" userId="6b747628b41bc46c" providerId="LiveId" clId="{26B8F8CF-B1A5-448C-9198-AB584EB5192F}" dt="2021-10-10T08:42:13.420" v="4072" actId="1076"/>
          <ac:spMkLst>
            <pc:docMk/>
            <pc:sldMk cId="4202715819" sldId="277"/>
            <ac:spMk id="3" creationId="{B81D1CD1-217D-44F9-BD78-9F89EA5A3884}"/>
          </ac:spMkLst>
        </pc:spChg>
        <pc:spChg chg="add mod">
          <ac:chgData name="k.vamsi kkrishna" userId="6b747628b41bc46c" providerId="LiveId" clId="{26B8F8CF-B1A5-448C-9198-AB584EB5192F}" dt="2021-10-10T08:42:13.420" v="4072" actId="1076"/>
          <ac:spMkLst>
            <pc:docMk/>
            <pc:sldMk cId="4202715819" sldId="277"/>
            <ac:spMk id="4" creationId="{8EFB8BE1-F307-4654-BF6B-C1D5E4F0E956}"/>
          </ac:spMkLst>
        </pc:spChg>
        <pc:picChg chg="add mod">
          <ac:chgData name="k.vamsi kkrishna" userId="6b747628b41bc46c" providerId="LiveId" clId="{26B8F8CF-B1A5-448C-9198-AB584EB5192F}" dt="2021-10-10T08:42:17.745" v="4073" actId="1076"/>
          <ac:picMkLst>
            <pc:docMk/>
            <pc:sldMk cId="4202715819" sldId="277"/>
            <ac:picMk id="2049" creationId="{11A073DD-40B6-4D7D-85BC-979A2FCF92C1}"/>
          </ac:picMkLst>
        </pc:picChg>
      </pc:sldChg>
      <pc:sldChg chg="addSp modSp new mod">
        <pc:chgData name="k.vamsi kkrishna" userId="6b747628b41bc46c" providerId="LiveId" clId="{26B8F8CF-B1A5-448C-9198-AB584EB5192F}" dt="2021-10-10T08:52:35.959" v="4208" actId="20577"/>
        <pc:sldMkLst>
          <pc:docMk/>
          <pc:sldMk cId="1845275929" sldId="278"/>
        </pc:sldMkLst>
        <pc:spChg chg="mod">
          <ac:chgData name="k.vamsi kkrishna" userId="6b747628b41bc46c" providerId="LiveId" clId="{26B8F8CF-B1A5-448C-9198-AB584EB5192F}" dt="2021-10-10T08:51:37.611" v="4179" actId="27636"/>
          <ac:spMkLst>
            <pc:docMk/>
            <pc:sldMk cId="1845275929" sldId="278"/>
            <ac:spMk id="2" creationId="{563D6C4C-AF2E-4086-B0C4-550512BC6675}"/>
          </ac:spMkLst>
        </pc:spChg>
        <pc:spChg chg="mod">
          <ac:chgData name="k.vamsi kkrishna" userId="6b747628b41bc46c" providerId="LiveId" clId="{26B8F8CF-B1A5-448C-9198-AB584EB5192F}" dt="2021-10-10T08:52:35.959" v="4208" actId="20577"/>
          <ac:spMkLst>
            <pc:docMk/>
            <pc:sldMk cId="1845275929" sldId="278"/>
            <ac:spMk id="3" creationId="{387C496D-5D42-4A10-BB11-FCC19D83D9CE}"/>
          </ac:spMkLst>
        </pc:spChg>
        <pc:picChg chg="add mod">
          <ac:chgData name="k.vamsi kkrishna" userId="6b747628b41bc46c" providerId="LiveId" clId="{26B8F8CF-B1A5-448C-9198-AB584EB5192F}" dt="2021-10-10T08:44:01.269" v="4088" actId="1076"/>
          <ac:picMkLst>
            <pc:docMk/>
            <pc:sldMk cId="1845275929" sldId="278"/>
            <ac:picMk id="3074" creationId="{E42619BA-F635-43EA-BCB5-0B1FE74B5741}"/>
          </ac:picMkLst>
        </pc:picChg>
        <pc:picChg chg="add mod">
          <ac:chgData name="k.vamsi kkrishna" userId="6b747628b41bc46c" providerId="LiveId" clId="{26B8F8CF-B1A5-448C-9198-AB584EB5192F}" dt="2021-10-10T08:45:09.199" v="4100" actId="1076"/>
          <ac:picMkLst>
            <pc:docMk/>
            <pc:sldMk cId="1845275929" sldId="278"/>
            <ac:picMk id="3076" creationId="{7834D3A1-CFEF-4A51-B0E8-DB70E155BFCE}"/>
          </ac:picMkLst>
        </pc:picChg>
      </pc:sldChg>
      <pc:sldChg chg="addSp modSp new mod">
        <pc:chgData name="k.vamsi kkrishna" userId="6b747628b41bc46c" providerId="LiveId" clId="{26B8F8CF-B1A5-448C-9198-AB584EB5192F}" dt="2021-10-10T08:52:40.029" v="4210" actId="20577"/>
        <pc:sldMkLst>
          <pc:docMk/>
          <pc:sldMk cId="1202317705" sldId="279"/>
        </pc:sldMkLst>
        <pc:spChg chg="mod">
          <ac:chgData name="k.vamsi kkrishna" userId="6b747628b41bc46c" providerId="LiveId" clId="{26B8F8CF-B1A5-448C-9198-AB584EB5192F}" dt="2021-10-10T08:51:24.196" v="4172" actId="27636"/>
          <ac:spMkLst>
            <pc:docMk/>
            <pc:sldMk cId="1202317705" sldId="279"/>
            <ac:spMk id="2" creationId="{A130A8EC-C734-499F-8411-001B7DBD36AA}"/>
          </ac:spMkLst>
        </pc:spChg>
        <pc:spChg chg="mod">
          <ac:chgData name="k.vamsi kkrishna" userId="6b747628b41bc46c" providerId="LiveId" clId="{26B8F8CF-B1A5-448C-9198-AB584EB5192F}" dt="2021-10-10T08:52:40.029" v="4210" actId="20577"/>
          <ac:spMkLst>
            <pc:docMk/>
            <pc:sldMk cId="1202317705" sldId="279"/>
            <ac:spMk id="3" creationId="{ECF8DAA0-CA33-4B73-859B-8A8AFE6149B5}"/>
          </ac:spMkLst>
        </pc:spChg>
        <pc:picChg chg="add mod">
          <ac:chgData name="k.vamsi kkrishna" userId="6b747628b41bc46c" providerId="LiveId" clId="{26B8F8CF-B1A5-448C-9198-AB584EB5192F}" dt="2021-10-10T08:46:55.212" v="4118" actId="1076"/>
          <ac:picMkLst>
            <pc:docMk/>
            <pc:sldMk cId="1202317705" sldId="279"/>
            <ac:picMk id="4098" creationId="{632A1557-A589-439C-A425-A09D3C0B5F1A}"/>
          </ac:picMkLst>
        </pc:picChg>
      </pc:sldChg>
      <pc:sldChg chg="addSp modSp new mod">
        <pc:chgData name="k.vamsi kkrishna" userId="6b747628b41bc46c" providerId="LiveId" clId="{26B8F8CF-B1A5-448C-9198-AB584EB5192F}" dt="2021-10-10T08:52:43.585" v="4212" actId="20577"/>
        <pc:sldMkLst>
          <pc:docMk/>
          <pc:sldMk cId="4221038829" sldId="280"/>
        </pc:sldMkLst>
        <pc:spChg chg="mod">
          <ac:chgData name="k.vamsi kkrishna" userId="6b747628b41bc46c" providerId="LiveId" clId="{26B8F8CF-B1A5-448C-9198-AB584EB5192F}" dt="2021-10-10T08:51:14.602" v="4165" actId="27636"/>
          <ac:spMkLst>
            <pc:docMk/>
            <pc:sldMk cId="4221038829" sldId="280"/>
            <ac:spMk id="2" creationId="{61139F87-4C0E-4322-A322-68739ECF2CD9}"/>
          </ac:spMkLst>
        </pc:spChg>
        <pc:spChg chg="mod">
          <ac:chgData name="k.vamsi kkrishna" userId="6b747628b41bc46c" providerId="LiveId" clId="{26B8F8CF-B1A5-448C-9198-AB584EB5192F}" dt="2021-10-10T08:52:43.585" v="4212" actId="20577"/>
          <ac:spMkLst>
            <pc:docMk/>
            <pc:sldMk cId="4221038829" sldId="280"/>
            <ac:spMk id="3" creationId="{4E302339-C21C-4A35-9E75-E61C8163E805}"/>
          </ac:spMkLst>
        </pc:spChg>
        <pc:picChg chg="add mod">
          <ac:chgData name="k.vamsi kkrishna" userId="6b747628b41bc46c" providerId="LiveId" clId="{26B8F8CF-B1A5-448C-9198-AB584EB5192F}" dt="2021-10-10T08:48:36.254" v="4133" actId="1076"/>
          <ac:picMkLst>
            <pc:docMk/>
            <pc:sldMk cId="4221038829" sldId="280"/>
            <ac:picMk id="5122" creationId="{B9C91CB2-FD92-4BC8-A7C5-DCF7454A72BE}"/>
          </ac:picMkLst>
        </pc:picChg>
      </pc:sldChg>
      <pc:sldChg chg="addSp modSp new mod">
        <pc:chgData name="k.vamsi kkrishna" userId="6b747628b41bc46c" providerId="LiveId" clId="{26B8F8CF-B1A5-448C-9198-AB584EB5192F}" dt="2021-10-10T08:52:46.202" v="4215" actId="20577"/>
        <pc:sldMkLst>
          <pc:docMk/>
          <pc:sldMk cId="320673756" sldId="281"/>
        </pc:sldMkLst>
        <pc:spChg chg="mod">
          <ac:chgData name="k.vamsi kkrishna" userId="6b747628b41bc46c" providerId="LiveId" clId="{26B8F8CF-B1A5-448C-9198-AB584EB5192F}" dt="2021-10-10T08:51:03.907" v="4158" actId="27636"/>
          <ac:spMkLst>
            <pc:docMk/>
            <pc:sldMk cId="320673756" sldId="281"/>
            <ac:spMk id="2" creationId="{DA505D27-1D6B-49A8-9BD5-B5528DEC8797}"/>
          </ac:spMkLst>
        </pc:spChg>
        <pc:spChg chg="mod">
          <ac:chgData name="k.vamsi kkrishna" userId="6b747628b41bc46c" providerId="LiveId" clId="{26B8F8CF-B1A5-448C-9198-AB584EB5192F}" dt="2021-10-10T08:52:46.202" v="4215" actId="20577"/>
          <ac:spMkLst>
            <pc:docMk/>
            <pc:sldMk cId="320673756" sldId="281"/>
            <ac:spMk id="3" creationId="{96BA938C-534E-4E9F-847E-3F16F6CF204C}"/>
          </ac:spMkLst>
        </pc:spChg>
        <pc:picChg chg="add mod">
          <ac:chgData name="k.vamsi kkrishna" userId="6b747628b41bc46c" providerId="LiveId" clId="{26B8F8CF-B1A5-448C-9198-AB584EB5192F}" dt="2021-10-10T08:50:07.108" v="4143" actId="1076"/>
          <ac:picMkLst>
            <pc:docMk/>
            <pc:sldMk cId="320673756" sldId="281"/>
            <ac:picMk id="6146" creationId="{42403648-56B3-4130-BDD4-156AA6899EDE}"/>
          </ac:picMkLst>
        </pc:picChg>
      </pc:sldChg>
      <pc:sldChg chg="modSp new mod">
        <pc:chgData name="k.vamsi kkrishna" userId="6b747628b41bc46c" providerId="LiveId" clId="{26B8F8CF-B1A5-448C-9198-AB584EB5192F}" dt="2021-10-10T08:54:27.544" v="4368" actId="20577"/>
        <pc:sldMkLst>
          <pc:docMk/>
          <pc:sldMk cId="1453233227" sldId="282"/>
        </pc:sldMkLst>
        <pc:spChg chg="mod">
          <ac:chgData name="k.vamsi kkrishna" userId="6b747628b41bc46c" providerId="LiveId" clId="{26B8F8CF-B1A5-448C-9198-AB584EB5192F}" dt="2021-10-10T08:54:27.544" v="4368" actId="20577"/>
          <ac:spMkLst>
            <pc:docMk/>
            <pc:sldMk cId="1453233227" sldId="282"/>
            <ac:spMk id="2" creationId="{9D439E88-C71D-4BDB-8B9A-22A6A811E322}"/>
          </ac:spMkLst>
        </pc:spChg>
        <pc:spChg chg="mod">
          <ac:chgData name="k.vamsi kkrishna" userId="6b747628b41bc46c" providerId="LiveId" clId="{26B8F8CF-B1A5-448C-9198-AB584EB5192F}" dt="2021-10-10T08:54:19.297" v="4339" actId="20577"/>
          <ac:spMkLst>
            <pc:docMk/>
            <pc:sldMk cId="1453233227" sldId="282"/>
            <ac:spMk id="3" creationId="{82C1AE4C-0825-472D-9EFC-14DF4C252ABA}"/>
          </ac:spMkLst>
        </pc:spChg>
      </pc:sldChg>
      <pc:sldMasterChg chg="setBg modSldLayout">
        <pc:chgData name="k.vamsi kkrishna" userId="6b747628b41bc46c" providerId="LiveId" clId="{26B8F8CF-B1A5-448C-9198-AB584EB5192F}" dt="2021-10-01T10:12:39.350" v="999"/>
        <pc:sldMasterMkLst>
          <pc:docMk/>
          <pc:sldMasterMk cId="3631152551" sldId="2147483648"/>
        </pc:sldMasterMkLst>
        <pc:sldLayoutChg chg="setBg">
          <pc:chgData name="k.vamsi kkrishna" userId="6b747628b41bc46c" providerId="LiveId" clId="{26B8F8CF-B1A5-448C-9198-AB584EB5192F}" dt="2021-10-01T10:12:39.350" v="999"/>
          <pc:sldLayoutMkLst>
            <pc:docMk/>
            <pc:sldMasterMk cId="3631152551" sldId="2147483648"/>
            <pc:sldLayoutMk cId="869221258" sldId="2147483649"/>
          </pc:sldLayoutMkLst>
        </pc:sldLayoutChg>
        <pc:sldLayoutChg chg="setBg">
          <pc:chgData name="k.vamsi kkrishna" userId="6b747628b41bc46c" providerId="LiveId" clId="{26B8F8CF-B1A5-448C-9198-AB584EB5192F}" dt="2021-10-01T10:12:39.350" v="999"/>
          <pc:sldLayoutMkLst>
            <pc:docMk/>
            <pc:sldMasterMk cId="3631152551" sldId="2147483648"/>
            <pc:sldLayoutMk cId="4012207238" sldId="2147483650"/>
          </pc:sldLayoutMkLst>
        </pc:sldLayoutChg>
        <pc:sldLayoutChg chg="setBg">
          <pc:chgData name="k.vamsi kkrishna" userId="6b747628b41bc46c" providerId="LiveId" clId="{26B8F8CF-B1A5-448C-9198-AB584EB5192F}" dt="2021-10-01T10:12:39.350" v="999"/>
          <pc:sldLayoutMkLst>
            <pc:docMk/>
            <pc:sldMasterMk cId="3631152551" sldId="2147483648"/>
            <pc:sldLayoutMk cId="900072674" sldId="2147483651"/>
          </pc:sldLayoutMkLst>
        </pc:sldLayoutChg>
        <pc:sldLayoutChg chg="setBg">
          <pc:chgData name="k.vamsi kkrishna" userId="6b747628b41bc46c" providerId="LiveId" clId="{26B8F8CF-B1A5-448C-9198-AB584EB5192F}" dt="2021-10-01T10:12:39.350" v="999"/>
          <pc:sldLayoutMkLst>
            <pc:docMk/>
            <pc:sldMasterMk cId="3631152551" sldId="2147483648"/>
            <pc:sldLayoutMk cId="3872344863" sldId="2147483652"/>
          </pc:sldLayoutMkLst>
        </pc:sldLayoutChg>
        <pc:sldLayoutChg chg="setBg">
          <pc:chgData name="k.vamsi kkrishna" userId="6b747628b41bc46c" providerId="LiveId" clId="{26B8F8CF-B1A5-448C-9198-AB584EB5192F}" dt="2021-10-01T10:12:39.350" v="999"/>
          <pc:sldLayoutMkLst>
            <pc:docMk/>
            <pc:sldMasterMk cId="3631152551" sldId="2147483648"/>
            <pc:sldLayoutMk cId="1465265853" sldId="2147483653"/>
          </pc:sldLayoutMkLst>
        </pc:sldLayoutChg>
        <pc:sldLayoutChg chg="setBg">
          <pc:chgData name="k.vamsi kkrishna" userId="6b747628b41bc46c" providerId="LiveId" clId="{26B8F8CF-B1A5-448C-9198-AB584EB5192F}" dt="2021-10-01T10:12:39.350" v="999"/>
          <pc:sldLayoutMkLst>
            <pc:docMk/>
            <pc:sldMasterMk cId="3631152551" sldId="2147483648"/>
            <pc:sldLayoutMk cId="2187297821" sldId="2147483654"/>
          </pc:sldLayoutMkLst>
        </pc:sldLayoutChg>
        <pc:sldLayoutChg chg="setBg">
          <pc:chgData name="k.vamsi kkrishna" userId="6b747628b41bc46c" providerId="LiveId" clId="{26B8F8CF-B1A5-448C-9198-AB584EB5192F}" dt="2021-10-01T10:12:39.350" v="999"/>
          <pc:sldLayoutMkLst>
            <pc:docMk/>
            <pc:sldMasterMk cId="3631152551" sldId="2147483648"/>
            <pc:sldLayoutMk cId="3837134277" sldId="2147483655"/>
          </pc:sldLayoutMkLst>
        </pc:sldLayoutChg>
        <pc:sldLayoutChg chg="setBg">
          <pc:chgData name="k.vamsi kkrishna" userId="6b747628b41bc46c" providerId="LiveId" clId="{26B8F8CF-B1A5-448C-9198-AB584EB5192F}" dt="2021-10-01T10:12:39.350" v="999"/>
          <pc:sldLayoutMkLst>
            <pc:docMk/>
            <pc:sldMasterMk cId="3631152551" sldId="2147483648"/>
            <pc:sldLayoutMk cId="1083749824" sldId="2147483656"/>
          </pc:sldLayoutMkLst>
        </pc:sldLayoutChg>
        <pc:sldLayoutChg chg="setBg">
          <pc:chgData name="k.vamsi kkrishna" userId="6b747628b41bc46c" providerId="LiveId" clId="{26B8F8CF-B1A5-448C-9198-AB584EB5192F}" dt="2021-10-01T10:12:39.350" v="999"/>
          <pc:sldLayoutMkLst>
            <pc:docMk/>
            <pc:sldMasterMk cId="3631152551" sldId="2147483648"/>
            <pc:sldLayoutMk cId="3954116807" sldId="2147483657"/>
          </pc:sldLayoutMkLst>
        </pc:sldLayoutChg>
        <pc:sldLayoutChg chg="setBg">
          <pc:chgData name="k.vamsi kkrishna" userId="6b747628b41bc46c" providerId="LiveId" clId="{26B8F8CF-B1A5-448C-9198-AB584EB5192F}" dt="2021-10-01T10:12:39.350" v="999"/>
          <pc:sldLayoutMkLst>
            <pc:docMk/>
            <pc:sldMasterMk cId="3631152551" sldId="2147483648"/>
            <pc:sldLayoutMk cId="3226325899" sldId="2147483658"/>
          </pc:sldLayoutMkLst>
        </pc:sldLayoutChg>
        <pc:sldLayoutChg chg="setBg">
          <pc:chgData name="k.vamsi kkrishna" userId="6b747628b41bc46c" providerId="LiveId" clId="{26B8F8CF-B1A5-448C-9198-AB584EB5192F}" dt="2021-10-01T10:12:39.350" v="999"/>
          <pc:sldLayoutMkLst>
            <pc:docMk/>
            <pc:sldMasterMk cId="3631152551" sldId="2147483648"/>
            <pc:sldLayoutMk cId="3776130343"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915E-1849-4C21-B0F3-E5D3CB4050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D0A524-D809-4538-A3FD-67AB12910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5012EF-FBE3-4E02-878A-B0C2FDA3B788}"/>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5" name="Footer Placeholder 4">
            <a:extLst>
              <a:ext uri="{FF2B5EF4-FFF2-40B4-BE49-F238E27FC236}">
                <a16:creationId xmlns:a16="http://schemas.microsoft.com/office/drawing/2014/main" id="{84018D8B-888A-4602-A1DB-DE3D12AF5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DB346-30D3-46D0-BE32-DA8DDEC16ABB}"/>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86922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4E7A-A6E4-42CD-A6CD-475D0D73A8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237EE-3AEC-48F7-9562-3C4193C91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010E2-9427-4E77-A028-C9490CB8F214}"/>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5" name="Footer Placeholder 4">
            <a:extLst>
              <a:ext uri="{FF2B5EF4-FFF2-40B4-BE49-F238E27FC236}">
                <a16:creationId xmlns:a16="http://schemas.microsoft.com/office/drawing/2014/main" id="{94E13036-0E76-4F42-A4A7-A3499A47D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ADCC7-24EB-4BC0-B788-538C41311333}"/>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322632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77604-30D7-4A7E-8AFB-D00F5B487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BDA1F8-563C-4E44-AB96-1299882C8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31856-95D0-43E9-B953-AFA79C634FB2}"/>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5" name="Footer Placeholder 4">
            <a:extLst>
              <a:ext uri="{FF2B5EF4-FFF2-40B4-BE49-F238E27FC236}">
                <a16:creationId xmlns:a16="http://schemas.microsoft.com/office/drawing/2014/main" id="{F48806FC-130E-45FA-A96F-4D00C57D3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3C30E-A8BB-4B56-8783-C9B4F2A42AEE}"/>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377613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081B-5316-4221-B71F-2B5C1ADF51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5AC4CE-39F6-4C8F-B04B-D6B54E15FF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9027A-B053-4503-B665-52199A367628}"/>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5" name="Footer Placeholder 4">
            <a:extLst>
              <a:ext uri="{FF2B5EF4-FFF2-40B4-BE49-F238E27FC236}">
                <a16:creationId xmlns:a16="http://schemas.microsoft.com/office/drawing/2014/main" id="{906DDE47-FECA-4585-9AF8-514194D7D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2FF41A-DE90-4710-8248-831A3DB67D2B}"/>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401220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824E-29E1-464D-A760-EF61AC3289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184EA-0D30-480A-A892-0B00A668A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E00B3-40E7-44B8-9B5D-7F8528F832DC}"/>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5" name="Footer Placeholder 4">
            <a:extLst>
              <a:ext uri="{FF2B5EF4-FFF2-40B4-BE49-F238E27FC236}">
                <a16:creationId xmlns:a16="http://schemas.microsoft.com/office/drawing/2014/main" id="{94B8F9CE-C65D-4063-80B5-67DA508EB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7F944-7E24-4E4C-A0A4-CEC2D9C676E7}"/>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9000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6A3E-A0F7-4804-B82D-9995CFFD19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907E24-F185-466D-B14A-5D7BD78DA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BCA9C0-126F-45D0-B9CB-2BF985824C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154C4D-85EB-4A7C-977F-C04505AD358D}"/>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6" name="Footer Placeholder 5">
            <a:extLst>
              <a:ext uri="{FF2B5EF4-FFF2-40B4-BE49-F238E27FC236}">
                <a16:creationId xmlns:a16="http://schemas.microsoft.com/office/drawing/2014/main" id="{B8F6FBE4-37B5-4B80-B914-FCBD41D32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74EECF-C210-4770-B1D3-5F9FFC69B899}"/>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387234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1917-057A-4A83-ABA8-01CDA2937A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3B853-0F35-44D2-BC24-DD136F756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53C9E-EE7D-4786-8462-24838B8C9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85A6AC-E738-430B-B47D-445B02B6D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074F67-D244-4A2B-BC45-A11E93A41C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29DEB0-4D7A-4F61-A5FB-0519CC20EA2D}"/>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8" name="Footer Placeholder 7">
            <a:extLst>
              <a:ext uri="{FF2B5EF4-FFF2-40B4-BE49-F238E27FC236}">
                <a16:creationId xmlns:a16="http://schemas.microsoft.com/office/drawing/2014/main" id="{7237D7B5-F2AF-43FB-874D-9B524FF2CB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595CBD-23A9-4BAD-9DE9-39D89FF1F0D1}"/>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146526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76AA-3B9C-46B6-B308-B8E484DC8F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D6FA2D-2257-4D32-ABF5-761DF7E6228F}"/>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4" name="Footer Placeholder 3">
            <a:extLst>
              <a:ext uri="{FF2B5EF4-FFF2-40B4-BE49-F238E27FC236}">
                <a16:creationId xmlns:a16="http://schemas.microsoft.com/office/drawing/2014/main" id="{98610011-4AD0-4E41-8D7A-A94B618177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EDCB40-8CF4-4800-9533-88D01DD2146E}"/>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218729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EF375-F000-4F01-886E-2721680573EB}"/>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3" name="Footer Placeholder 2">
            <a:extLst>
              <a:ext uri="{FF2B5EF4-FFF2-40B4-BE49-F238E27FC236}">
                <a16:creationId xmlns:a16="http://schemas.microsoft.com/office/drawing/2014/main" id="{27B5121E-F3F7-4622-B458-0156DBE1C4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1FD223-25A9-4B42-9EF3-F7C65F4E7535}"/>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383713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CEF0-C20C-4292-A93E-2657DE3C4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861BBC-BA1D-4E45-B032-2EDCE86BC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1C7901-76DD-4EA1-874D-F06805EC2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EF3F8-24AD-4C8E-B00B-1F5B2C8247ED}"/>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6" name="Footer Placeholder 5">
            <a:extLst>
              <a:ext uri="{FF2B5EF4-FFF2-40B4-BE49-F238E27FC236}">
                <a16:creationId xmlns:a16="http://schemas.microsoft.com/office/drawing/2014/main" id="{150A6DA3-79E7-4A3E-9DA3-E5AD14C34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0B9930-A020-42A6-A7A5-B2C0CBCF2B63}"/>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108374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9060-3321-45C6-A0D8-ABA6B09BB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A46A24-0959-4541-81C2-B139B04FE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B45870-7B18-48FA-B4FD-1481360C9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053B1-3CD7-4188-878B-42ED0AEEE354}"/>
              </a:ext>
            </a:extLst>
          </p:cNvPr>
          <p:cNvSpPr>
            <a:spLocks noGrp="1"/>
          </p:cNvSpPr>
          <p:nvPr>
            <p:ph type="dt" sz="half" idx="10"/>
          </p:nvPr>
        </p:nvSpPr>
        <p:spPr/>
        <p:txBody>
          <a:bodyPr/>
          <a:lstStyle/>
          <a:p>
            <a:fld id="{AACA34FA-9FB8-430F-A4FB-CA6B91A9D2EB}" type="datetimeFigureOut">
              <a:rPr lang="en-IN" smtClean="0"/>
              <a:t>10-10-2021</a:t>
            </a:fld>
            <a:endParaRPr lang="en-IN"/>
          </a:p>
        </p:txBody>
      </p:sp>
      <p:sp>
        <p:nvSpPr>
          <p:cNvPr id="6" name="Footer Placeholder 5">
            <a:extLst>
              <a:ext uri="{FF2B5EF4-FFF2-40B4-BE49-F238E27FC236}">
                <a16:creationId xmlns:a16="http://schemas.microsoft.com/office/drawing/2014/main" id="{47307BAB-3703-4ADE-BB45-8ED82BF52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7A139-D18E-4CF0-AA23-E2DCC612579E}"/>
              </a:ext>
            </a:extLst>
          </p:cNvPr>
          <p:cNvSpPr>
            <a:spLocks noGrp="1"/>
          </p:cNvSpPr>
          <p:nvPr>
            <p:ph type="sldNum" sz="quarter" idx="12"/>
          </p:nvPr>
        </p:nvSpPr>
        <p:spPr/>
        <p:txBody>
          <a:bodyPr/>
          <a:lstStyle/>
          <a:p>
            <a:fld id="{A13F9ACA-6D2D-45B9-90BC-DFD8FBBF4674}" type="slidenum">
              <a:rPr lang="en-IN" smtClean="0"/>
              <a:t>‹#›</a:t>
            </a:fld>
            <a:endParaRPr lang="en-IN"/>
          </a:p>
        </p:txBody>
      </p:sp>
    </p:spTree>
    <p:extLst>
      <p:ext uri="{BB962C8B-B14F-4D97-AF65-F5344CB8AC3E}">
        <p14:creationId xmlns:p14="http://schemas.microsoft.com/office/powerpoint/2010/main" val="395411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3EF27-6DF2-422A-931A-10134D254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217E3C-EBB8-489F-809B-32F7B02C5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98954-8265-4564-BAFD-2773938051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A34FA-9FB8-430F-A4FB-CA6B91A9D2EB}" type="datetimeFigureOut">
              <a:rPr lang="en-IN" smtClean="0"/>
              <a:t>10-10-2021</a:t>
            </a:fld>
            <a:endParaRPr lang="en-IN"/>
          </a:p>
        </p:txBody>
      </p:sp>
      <p:sp>
        <p:nvSpPr>
          <p:cNvPr id="5" name="Footer Placeholder 4">
            <a:extLst>
              <a:ext uri="{FF2B5EF4-FFF2-40B4-BE49-F238E27FC236}">
                <a16:creationId xmlns:a16="http://schemas.microsoft.com/office/drawing/2014/main" id="{8C92DB9F-95ED-4F3B-B84D-1A400283D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F7B4D4-40AD-4463-9984-4CCCE181D9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F9ACA-6D2D-45B9-90BC-DFD8FBBF4674}" type="slidenum">
              <a:rPr lang="en-IN" smtClean="0"/>
              <a:t>‹#›</a:t>
            </a:fld>
            <a:endParaRPr lang="en-IN"/>
          </a:p>
        </p:txBody>
      </p:sp>
    </p:spTree>
    <p:extLst>
      <p:ext uri="{BB962C8B-B14F-4D97-AF65-F5344CB8AC3E}">
        <p14:creationId xmlns:p14="http://schemas.microsoft.com/office/powerpoint/2010/main" val="363115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FC88-6A5C-4790-91F7-1A93975166BC}"/>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Tool Command Language</a:t>
            </a:r>
          </a:p>
        </p:txBody>
      </p:sp>
      <p:sp>
        <p:nvSpPr>
          <p:cNvPr id="3" name="Subtitle 2">
            <a:extLst>
              <a:ext uri="{FF2B5EF4-FFF2-40B4-BE49-F238E27FC236}">
                <a16:creationId xmlns:a16="http://schemas.microsoft.com/office/drawing/2014/main" id="{BD596D4C-75EA-4D3A-B4C5-F4A3B082889D}"/>
              </a:ext>
            </a:extLst>
          </p:cNvPr>
          <p:cNvSpPr>
            <a:spLocks noGrp="1"/>
          </p:cNvSpPr>
          <p:nvPr>
            <p:ph type="subTitle" idx="1"/>
          </p:nvPr>
        </p:nvSpPr>
        <p:spPr/>
        <p:txBody>
          <a:bodyPr/>
          <a:lstStyle/>
          <a:p>
            <a:pPr marL="342900" indent="-342900" algn="l">
              <a:buFont typeface="Arial" panose="020B0604020202020204" pitchFamily="34" charset="0"/>
              <a:buChar char="•"/>
            </a:pPr>
            <a:r>
              <a:rPr lang="en-IN" dirty="0"/>
              <a:t>designed by </a:t>
            </a:r>
            <a:r>
              <a:rPr lang="en-IN" dirty="0">
                <a:solidFill>
                  <a:schemeClr val="accent2">
                    <a:lumMod val="50000"/>
                  </a:schemeClr>
                </a:solidFill>
              </a:rPr>
              <a:t>John </a:t>
            </a:r>
            <a:r>
              <a:rPr lang="en-IN" dirty="0" err="1">
                <a:solidFill>
                  <a:schemeClr val="accent2">
                    <a:lumMod val="50000"/>
                  </a:schemeClr>
                </a:solidFill>
              </a:rPr>
              <a:t>Ousterhout</a:t>
            </a:r>
            <a:endParaRPr lang="en-IN" dirty="0">
              <a:solidFill>
                <a:schemeClr val="accent2">
                  <a:lumMod val="50000"/>
                </a:schemeClr>
              </a:solidFill>
            </a:endParaRPr>
          </a:p>
          <a:p>
            <a:pPr marL="342900" indent="-342900" algn="l">
              <a:buFont typeface="Arial" panose="020B0604020202020204" pitchFamily="34" charset="0"/>
              <a:buChar char="•"/>
            </a:pPr>
            <a:r>
              <a:rPr lang="en-IN" dirty="0"/>
              <a:t>First appeared in 1998</a:t>
            </a:r>
          </a:p>
          <a:p>
            <a:pPr marL="342900" indent="-342900" algn="l">
              <a:buFont typeface="Arial" panose="020B0604020202020204" pitchFamily="34" charset="0"/>
              <a:buChar char="•"/>
            </a:pPr>
            <a:r>
              <a:rPr lang="en-IN" dirty="0"/>
              <a:t>Developer TCL core team</a:t>
            </a:r>
          </a:p>
        </p:txBody>
      </p:sp>
    </p:spTree>
    <p:extLst>
      <p:ext uri="{BB962C8B-B14F-4D97-AF65-F5344CB8AC3E}">
        <p14:creationId xmlns:p14="http://schemas.microsoft.com/office/powerpoint/2010/main" val="52001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AEBA-FDF2-4D18-9812-537EDCE36EC8}"/>
              </a:ext>
            </a:extLst>
          </p:cNvPr>
          <p:cNvSpPr>
            <a:spLocks noGrp="1"/>
          </p:cNvSpPr>
          <p:nvPr>
            <p:ph type="title"/>
          </p:nvPr>
        </p:nvSpPr>
        <p:spPr>
          <a:xfrm>
            <a:off x="831850" y="70946"/>
            <a:ext cx="10515600" cy="804040"/>
          </a:xfrm>
        </p:spPr>
        <p:txBody>
          <a:bodyPr>
            <a:normAutofit/>
          </a:bodyPr>
          <a:lstStyle/>
          <a:p>
            <a:r>
              <a:rPr lang="en-IN" sz="2800" dirty="0">
                <a:latin typeface="Times New Roman" panose="02020603050405020304" pitchFamily="18" charset="0"/>
                <a:cs typeface="Times New Roman" panose="02020603050405020304" pitchFamily="18" charset="0"/>
              </a:rPr>
              <a:t>Continue statement</a:t>
            </a:r>
          </a:p>
        </p:txBody>
      </p:sp>
      <p:sp>
        <p:nvSpPr>
          <p:cNvPr id="3" name="Text Placeholder 2">
            <a:extLst>
              <a:ext uri="{FF2B5EF4-FFF2-40B4-BE49-F238E27FC236}">
                <a16:creationId xmlns:a16="http://schemas.microsoft.com/office/drawing/2014/main" id="{92CCA149-D99D-4B52-954C-40703251031F}"/>
              </a:ext>
            </a:extLst>
          </p:cNvPr>
          <p:cNvSpPr>
            <a:spLocks noGrp="1"/>
          </p:cNvSpPr>
          <p:nvPr>
            <p:ph type="body" idx="1"/>
          </p:nvPr>
        </p:nvSpPr>
        <p:spPr>
          <a:xfrm>
            <a:off x="831850" y="945931"/>
            <a:ext cx="10515600" cy="5143719"/>
          </a:xfrm>
        </p:spPr>
        <p:txBody>
          <a:bodyPr/>
          <a:lstStyle/>
          <a:p>
            <a:pPr marL="342900" indent="-34290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Causes the loop to skip the remainder of its body and immediately retest its condition prior to reiterating</a:t>
            </a:r>
            <a:r>
              <a:rPr lang="en-US" b="0" i="0" dirty="0">
                <a:solidFill>
                  <a:srgbClr val="000000"/>
                </a:solidFill>
                <a:effectLst/>
                <a:latin typeface="Arial" panose="020B0604020202020204" pitchFamily="34" charset="0"/>
              </a:rPr>
              <a:t>.</a:t>
            </a:r>
          </a:p>
          <a:p>
            <a:r>
              <a:rPr lang="en-US" sz="1800" dirty="0">
                <a:solidFill>
                  <a:srgbClr val="000000"/>
                </a:solidFill>
                <a:latin typeface="Times New Roman" panose="02020603050405020304" pitchFamily="18" charset="0"/>
                <a:cs typeface="Times New Roman" panose="02020603050405020304" pitchFamily="18" charset="0"/>
              </a:rPr>
              <a:t>Example code :-</a:t>
            </a:r>
          </a:p>
          <a:p>
            <a:r>
              <a:rPr lang="en-US" sz="1400" dirty="0">
                <a:solidFill>
                  <a:schemeClr val="tx1"/>
                </a:solidFill>
                <a:latin typeface="Times New Roman" panose="02020603050405020304" pitchFamily="18" charset="0"/>
                <a:cs typeface="Times New Roman" panose="02020603050405020304" pitchFamily="18" charset="0"/>
              </a:rPr>
              <a:t>Set a 10</a:t>
            </a:r>
          </a:p>
          <a:p>
            <a:r>
              <a:rPr lang="en-US" sz="1400" dirty="0">
                <a:solidFill>
                  <a:schemeClr val="tx1"/>
                </a:solidFill>
                <a:latin typeface="Times New Roman" panose="02020603050405020304" pitchFamily="18" charset="0"/>
                <a:cs typeface="Times New Roman" panose="02020603050405020304" pitchFamily="18" charset="0"/>
              </a:rPr>
              <a:t>while { $a &lt; 20 } {</a:t>
            </a:r>
          </a:p>
          <a:p>
            <a:r>
              <a:rPr lang="en-US" sz="1400" dirty="0">
                <a:solidFill>
                  <a:schemeClr val="tx1"/>
                </a:solidFill>
                <a:latin typeface="Times New Roman" panose="02020603050405020304" pitchFamily="18" charset="0"/>
                <a:cs typeface="Times New Roman" panose="02020603050405020304" pitchFamily="18" charset="0"/>
              </a:rPr>
              <a:t>   if { $a == 15} {</a:t>
            </a:r>
          </a:p>
          <a:p>
            <a:r>
              <a:rPr lang="en-US" sz="1400" dirty="0">
                <a:solidFill>
                  <a:schemeClr val="tx1"/>
                </a:solidFill>
                <a:latin typeface="Times New Roman" panose="02020603050405020304" pitchFamily="18" charset="0"/>
                <a:cs typeface="Times New Roman" panose="02020603050405020304" pitchFamily="18" charset="0"/>
              </a:rPr>
              <a:t>      #skip the iteration </a:t>
            </a:r>
          </a:p>
          <a:p>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incr</a:t>
            </a:r>
            <a:r>
              <a:rPr lang="en-US" sz="1400" dirty="0">
                <a:solidFill>
                  <a:schemeClr val="tx1"/>
                </a:solidFill>
                <a:latin typeface="Times New Roman" panose="02020603050405020304" pitchFamily="18" charset="0"/>
                <a:cs typeface="Times New Roman" panose="02020603050405020304" pitchFamily="18" charset="0"/>
              </a:rPr>
              <a:t> a</a:t>
            </a:r>
          </a:p>
          <a:p>
            <a:r>
              <a:rPr lang="en-US" sz="1400" dirty="0">
                <a:solidFill>
                  <a:schemeClr val="tx1"/>
                </a:solidFill>
                <a:latin typeface="Times New Roman" panose="02020603050405020304" pitchFamily="18" charset="0"/>
                <a:cs typeface="Times New Roman" panose="02020603050405020304" pitchFamily="18" charset="0"/>
              </a:rPr>
              <a:t>      continue</a:t>
            </a:r>
          </a:p>
          <a:p>
            <a:r>
              <a:rPr lang="en-US" sz="1400" dirty="0">
                <a:solidFill>
                  <a:schemeClr val="tx1"/>
                </a:solidFill>
                <a:latin typeface="Times New Roman" panose="02020603050405020304" pitchFamily="18" charset="0"/>
                <a:cs typeface="Times New Roman" panose="02020603050405020304" pitchFamily="18" charset="0"/>
              </a:rPr>
              <a:t>   }</a:t>
            </a:r>
          </a:p>
          <a:p>
            <a:r>
              <a:rPr lang="en-US" sz="1400" dirty="0">
                <a:solidFill>
                  <a:schemeClr val="tx1"/>
                </a:solidFill>
                <a:latin typeface="Times New Roman" panose="02020603050405020304" pitchFamily="18" charset="0"/>
                <a:cs typeface="Times New Roman" panose="02020603050405020304" pitchFamily="18" charset="0"/>
              </a:rPr>
              <a:t>   puts "value of a: $a"</a:t>
            </a:r>
          </a:p>
          <a:p>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incr</a:t>
            </a:r>
            <a:r>
              <a:rPr lang="en-US" sz="1400" dirty="0">
                <a:solidFill>
                  <a:schemeClr val="tx1"/>
                </a:solidFill>
                <a:latin typeface="Times New Roman" panose="02020603050405020304" pitchFamily="18" charset="0"/>
                <a:cs typeface="Times New Roman" panose="02020603050405020304" pitchFamily="18" charset="0"/>
              </a:rPr>
              <a:t> a     </a:t>
            </a:r>
          </a:p>
          <a:p>
            <a:r>
              <a:rPr lang="en-US" sz="1400" dirty="0">
                <a:solidFill>
                  <a:schemeClr val="tx1"/>
                </a:solidFill>
                <a:latin typeface="Times New Roman" panose="02020603050405020304" pitchFamily="18" charset="0"/>
                <a:cs typeface="Times New Roman" panose="02020603050405020304" pitchFamily="18" charset="0"/>
              </a:rPr>
              <a:t>}</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10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0B284F-3140-4141-868B-F2B9C3107F3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If-else statements</a:t>
            </a:r>
          </a:p>
        </p:txBody>
      </p:sp>
      <p:sp>
        <p:nvSpPr>
          <p:cNvPr id="3" name="Text Placeholder 2">
            <a:extLst>
              <a:ext uri="{FF2B5EF4-FFF2-40B4-BE49-F238E27FC236}">
                <a16:creationId xmlns:a16="http://schemas.microsoft.com/office/drawing/2014/main" id="{FA74DA9A-71E3-4923-BB84-17519E352D68}"/>
              </a:ext>
            </a:extLst>
          </p:cNvPr>
          <p:cNvSpPr>
            <a:spLocks noGrp="1"/>
          </p:cNvSpPr>
          <p:nvPr>
            <p:ph type="body" idx="1"/>
          </p:nvPr>
        </p:nvSpPr>
        <p:spPr>
          <a:xfrm>
            <a:off x="945791" y="4745317"/>
            <a:ext cx="4126272" cy="1375145"/>
          </a:xfrm>
        </p:spPr>
        <p:txBody>
          <a:bodyPr vert="horz" lIns="91440" tIns="45720" rIns="91440" bIns="45720" rtlCol="0">
            <a:normAutofit/>
          </a:bodyPr>
          <a:lstStyle/>
          <a:p>
            <a:pPr algn="r"/>
            <a:r>
              <a:rPr lang="en-US" sz="2200" b="0" i="0" kern="1200">
                <a:solidFill>
                  <a:srgbClr val="FFFFFF"/>
                </a:solidFill>
                <a:effectLst/>
                <a:latin typeface="+mn-lt"/>
                <a:ea typeface="+mn-ea"/>
                <a:cs typeface="+mn-cs"/>
              </a:rPr>
              <a:t>An </a:t>
            </a:r>
            <a:r>
              <a:rPr lang="en-US" sz="2200" b="1" i="0" kern="1200">
                <a:solidFill>
                  <a:srgbClr val="FFFFFF"/>
                </a:solidFill>
                <a:effectLst/>
                <a:latin typeface="+mn-lt"/>
                <a:ea typeface="+mn-ea"/>
                <a:cs typeface="+mn-cs"/>
              </a:rPr>
              <a:t>if</a:t>
            </a:r>
            <a:r>
              <a:rPr lang="en-US" sz="2200" b="0" i="0" kern="1200">
                <a:solidFill>
                  <a:srgbClr val="FFFFFF"/>
                </a:solidFill>
                <a:effectLst/>
                <a:latin typeface="+mn-lt"/>
                <a:ea typeface="+mn-ea"/>
                <a:cs typeface="+mn-cs"/>
              </a:rPr>
              <a:t> statement can be followed by an optional </a:t>
            </a:r>
            <a:r>
              <a:rPr lang="en-US" sz="2200" b="1" i="0" kern="1200">
                <a:solidFill>
                  <a:srgbClr val="FFFFFF"/>
                </a:solidFill>
                <a:effectLst/>
                <a:latin typeface="+mn-lt"/>
                <a:ea typeface="+mn-ea"/>
                <a:cs typeface="+mn-cs"/>
              </a:rPr>
              <a:t>else</a:t>
            </a:r>
            <a:r>
              <a:rPr lang="en-US" sz="2200" b="0" i="0" kern="1200">
                <a:solidFill>
                  <a:srgbClr val="FFFFFF"/>
                </a:solidFill>
                <a:effectLst/>
                <a:latin typeface="+mn-lt"/>
                <a:ea typeface="+mn-ea"/>
                <a:cs typeface="+mn-cs"/>
              </a:rPr>
              <a:t> statement, which executes when the Boolean expression is false.</a:t>
            </a:r>
          </a:p>
          <a:p>
            <a:pPr algn="r"/>
            <a:endParaRPr lang="en-US" sz="2200" kern="1200">
              <a:solidFill>
                <a:srgbClr val="FFFFFF"/>
              </a:solidFill>
              <a:latin typeface="+mn-lt"/>
              <a:ea typeface="+mn-ea"/>
              <a:cs typeface="+mn-cs"/>
            </a:endParaRPr>
          </a:p>
        </p:txBody>
      </p:sp>
      <p:pic>
        <p:nvPicPr>
          <p:cNvPr id="4" name="Picture 3" descr="Diagram&#10;&#10;Description automatically generated">
            <a:extLst>
              <a:ext uri="{FF2B5EF4-FFF2-40B4-BE49-F238E27FC236}">
                <a16:creationId xmlns:a16="http://schemas.microsoft.com/office/drawing/2014/main" id="{24F6CEC6-2E07-45A3-AB0E-AA9215FF0EB9}"/>
              </a:ext>
            </a:extLst>
          </p:cNvPr>
          <p:cNvPicPr>
            <a:picLocks noChangeAspect="1"/>
          </p:cNvPicPr>
          <p:nvPr/>
        </p:nvPicPr>
        <p:blipFill>
          <a:blip r:embed="rId2"/>
          <a:stretch>
            <a:fillRect/>
          </a:stretch>
        </p:blipFill>
        <p:spPr>
          <a:xfrm>
            <a:off x="6593794" y="457199"/>
            <a:ext cx="4612732" cy="5899152"/>
          </a:xfrm>
          <a:prstGeom prst="rect">
            <a:avLst/>
          </a:prstGeom>
        </p:spPr>
      </p:pic>
    </p:spTree>
    <p:extLst>
      <p:ext uri="{BB962C8B-B14F-4D97-AF65-F5344CB8AC3E}">
        <p14:creationId xmlns:p14="http://schemas.microsoft.com/office/powerpoint/2010/main" val="53884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6720-269E-43B4-B0FF-48292B1811EA}"/>
              </a:ext>
            </a:extLst>
          </p:cNvPr>
          <p:cNvSpPr>
            <a:spLocks noGrp="1"/>
          </p:cNvSpPr>
          <p:nvPr>
            <p:ph type="title"/>
          </p:nvPr>
        </p:nvSpPr>
        <p:spPr>
          <a:xfrm>
            <a:off x="831850" y="86710"/>
            <a:ext cx="10515600" cy="1008993"/>
          </a:xfrm>
        </p:spPr>
        <p:txBody>
          <a:bodyPr>
            <a:normAutofit/>
          </a:bodyPr>
          <a:lstStyle/>
          <a:p>
            <a:r>
              <a:rPr lang="en-IN" sz="2400" dirty="0">
                <a:latin typeface="Times New Roman" panose="02020603050405020304" pitchFamily="18" charset="0"/>
                <a:cs typeface="Times New Roman" panose="02020603050405020304" pitchFamily="18" charset="0"/>
              </a:rPr>
              <a:t>syntax</a:t>
            </a:r>
          </a:p>
        </p:txBody>
      </p:sp>
      <p:sp>
        <p:nvSpPr>
          <p:cNvPr id="3" name="Text Placeholder 2">
            <a:extLst>
              <a:ext uri="{FF2B5EF4-FFF2-40B4-BE49-F238E27FC236}">
                <a16:creationId xmlns:a16="http://schemas.microsoft.com/office/drawing/2014/main" id="{41747729-F868-48B5-B377-E9418003A00A}"/>
              </a:ext>
            </a:extLst>
          </p:cNvPr>
          <p:cNvSpPr>
            <a:spLocks noGrp="1"/>
          </p:cNvSpPr>
          <p:nvPr>
            <p:ph type="body" idx="1"/>
          </p:nvPr>
        </p:nvSpPr>
        <p:spPr>
          <a:xfrm>
            <a:off x="831850" y="1206062"/>
            <a:ext cx="10515600" cy="4891471"/>
          </a:xfrm>
        </p:spPr>
        <p:txBody>
          <a:bodyPr>
            <a:normAutofit/>
          </a:bodyPr>
          <a:lstStyle/>
          <a:p>
            <a:r>
              <a:rPr lang="en-US" sz="1400" dirty="0">
                <a:solidFill>
                  <a:schemeClr val="tx1"/>
                </a:solidFill>
                <a:latin typeface="Times New Roman" panose="02020603050405020304" pitchFamily="18" charset="0"/>
                <a:cs typeface="Times New Roman" panose="02020603050405020304" pitchFamily="18" charset="0"/>
              </a:rPr>
              <a:t>if {</a:t>
            </a:r>
            <a:r>
              <a:rPr lang="en-US" sz="1400" dirty="0" err="1">
                <a:solidFill>
                  <a:schemeClr val="tx1"/>
                </a:solidFill>
                <a:latin typeface="Times New Roman" panose="02020603050405020304" pitchFamily="18" charset="0"/>
                <a:cs typeface="Times New Roman" panose="02020603050405020304" pitchFamily="18" charset="0"/>
              </a:rPr>
              <a:t>boolean_expression</a:t>
            </a:r>
            <a:r>
              <a:rPr lang="en-US" sz="1400" dirty="0">
                <a:solidFill>
                  <a:schemeClr val="tx1"/>
                </a:solidFill>
                <a:latin typeface="Times New Roman" panose="02020603050405020304" pitchFamily="18" charset="0"/>
                <a:cs typeface="Times New Roman" panose="02020603050405020304" pitchFamily="18" charset="0"/>
              </a:rPr>
              <a:t>} {</a:t>
            </a:r>
          </a:p>
          <a:p>
            <a:r>
              <a:rPr lang="en-US" sz="1400" dirty="0">
                <a:solidFill>
                  <a:schemeClr val="tx1"/>
                </a:solidFill>
                <a:latin typeface="Times New Roman" panose="02020603050405020304" pitchFamily="18" charset="0"/>
                <a:cs typeface="Times New Roman" panose="02020603050405020304" pitchFamily="18" charset="0"/>
              </a:rPr>
              <a:t>   # statement(s) will execute if the </a:t>
            </a:r>
            <a:r>
              <a:rPr lang="en-US" sz="1400" dirty="0" err="1">
                <a:solidFill>
                  <a:schemeClr val="tx1"/>
                </a:solidFill>
                <a:latin typeface="Times New Roman" panose="02020603050405020304" pitchFamily="18" charset="0"/>
                <a:cs typeface="Times New Roman" panose="02020603050405020304" pitchFamily="18" charset="0"/>
              </a:rPr>
              <a:t>boolean</a:t>
            </a:r>
            <a:r>
              <a:rPr lang="en-US" sz="1400" dirty="0">
                <a:solidFill>
                  <a:schemeClr val="tx1"/>
                </a:solidFill>
                <a:latin typeface="Times New Roman" panose="02020603050405020304" pitchFamily="18" charset="0"/>
                <a:cs typeface="Times New Roman" panose="02020603050405020304" pitchFamily="18" charset="0"/>
              </a:rPr>
              <a:t> expression is true </a:t>
            </a:r>
          </a:p>
          <a:p>
            <a:r>
              <a:rPr lang="en-US" sz="1400" dirty="0">
                <a:solidFill>
                  <a:schemeClr val="tx1"/>
                </a:solidFill>
                <a:latin typeface="Times New Roman" panose="02020603050405020304" pitchFamily="18" charset="0"/>
                <a:cs typeface="Times New Roman" panose="02020603050405020304" pitchFamily="18" charset="0"/>
              </a:rPr>
              <a:t>} else {</a:t>
            </a:r>
          </a:p>
          <a:p>
            <a:r>
              <a:rPr lang="en-US" sz="1400" dirty="0">
                <a:solidFill>
                  <a:schemeClr val="tx1"/>
                </a:solidFill>
                <a:latin typeface="Times New Roman" panose="02020603050405020304" pitchFamily="18" charset="0"/>
                <a:cs typeface="Times New Roman" panose="02020603050405020304" pitchFamily="18" charset="0"/>
              </a:rPr>
              <a:t>   # statement(s) will execute if the </a:t>
            </a:r>
            <a:r>
              <a:rPr lang="en-US" sz="1400" dirty="0" err="1">
                <a:solidFill>
                  <a:schemeClr val="tx1"/>
                </a:solidFill>
                <a:latin typeface="Times New Roman" panose="02020603050405020304" pitchFamily="18" charset="0"/>
                <a:cs typeface="Times New Roman" panose="02020603050405020304" pitchFamily="18" charset="0"/>
              </a:rPr>
              <a:t>boolean</a:t>
            </a:r>
            <a:r>
              <a:rPr lang="en-US" sz="1400" dirty="0">
                <a:solidFill>
                  <a:schemeClr val="tx1"/>
                </a:solidFill>
                <a:latin typeface="Times New Roman" panose="02020603050405020304" pitchFamily="18" charset="0"/>
                <a:cs typeface="Times New Roman" panose="02020603050405020304" pitchFamily="18" charset="0"/>
              </a:rPr>
              <a:t> expression is false</a:t>
            </a:r>
          </a:p>
          <a:p>
            <a:r>
              <a:rPr lang="en-US" sz="1400"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If the Boolean expression evaluates to </a:t>
            </a:r>
            <a:r>
              <a:rPr lang="en-US" b="1" i="0" dirty="0">
                <a:solidFill>
                  <a:srgbClr val="000000"/>
                </a:solidFill>
                <a:effectLst/>
                <a:latin typeface="Times New Roman" panose="02020603050405020304" pitchFamily="18" charset="0"/>
                <a:cs typeface="Times New Roman" panose="02020603050405020304" pitchFamily="18" charset="0"/>
              </a:rPr>
              <a:t>true</a:t>
            </a:r>
            <a:r>
              <a:rPr lang="en-US" b="0" i="0" dirty="0">
                <a:solidFill>
                  <a:srgbClr val="000000"/>
                </a:solidFill>
                <a:effectLst/>
                <a:latin typeface="Times New Roman" panose="02020603050405020304" pitchFamily="18" charset="0"/>
                <a:cs typeface="Times New Roman" panose="02020603050405020304" pitchFamily="18" charset="0"/>
              </a:rPr>
              <a:t>, then the </a:t>
            </a:r>
            <a:r>
              <a:rPr lang="en-US" b="1" i="0" dirty="0">
                <a:solidFill>
                  <a:srgbClr val="000000"/>
                </a:solidFill>
                <a:effectLst/>
                <a:latin typeface="Times New Roman" panose="02020603050405020304" pitchFamily="18" charset="0"/>
                <a:cs typeface="Times New Roman" panose="02020603050405020304" pitchFamily="18" charset="0"/>
              </a:rPr>
              <a:t>if block</a:t>
            </a:r>
            <a:r>
              <a:rPr lang="en-US" b="0" i="0" dirty="0">
                <a:solidFill>
                  <a:srgbClr val="000000"/>
                </a:solidFill>
                <a:effectLst/>
                <a:latin typeface="Times New Roman" panose="02020603050405020304" pitchFamily="18" charset="0"/>
                <a:cs typeface="Times New Roman" panose="02020603050405020304" pitchFamily="18" charset="0"/>
              </a:rPr>
              <a:t> of code will be executed, otherwise </a:t>
            </a:r>
            <a:r>
              <a:rPr lang="en-US" b="1" i="0" dirty="0">
                <a:solidFill>
                  <a:srgbClr val="000000"/>
                </a:solidFill>
                <a:effectLst/>
                <a:latin typeface="Times New Roman" panose="02020603050405020304" pitchFamily="18" charset="0"/>
                <a:cs typeface="Times New Roman" panose="02020603050405020304" pitchFamily="18" charset="0"/>
              </a:rPr>
              <a:t>else block</a:t>
            </a:r>
            <a:r>
              <a:rPr lang="en-US" b="0" i="0" dirty="0">
                <a:solidFill>
                  <a:srgbClr val="000000"/>
                </a:solidFill>
                <a:effectLst/>
                <a:latin typeface="Times New Roman" panose="02020603050405020304" pitchFamily="18" charset="0"/>
                <a:cs typeface="Times New Roman" panose="02020603050405020304" pitchFamily="18" charset="0"/>
              </a:rPr>
              <a:t> of code will be executed.</a:t>
            </a:r>
          </a:p>
          <a:p>
            <a:pPr marL="342900" indent="-34290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Tcl language uses the </a:t>
            </a:r>
            <a:r>
              <a:rPr lang="en-US" b="1" i="0" dirty="0">
                <a:solidFill>
                  <a:srgbClr val="000000"/>
                </a:solidFill>
                <a:effectLst/>
                <a:latin typeface="Times New Roman" panose="02020603050405020304" pitchFamily="18" charset="0"/>
                <a:cs typeface="Times New Roman" panose="02020603050405020304" pitchFamily="18" charset="0"/>
              </a:rPr>
              <a:t>expr</a:t>
            </a:r>
            <a:r>
              <a:rPr lang="en-US" b="0" i="0" dirty="0">
                <a:solidFill>
                  <a:srgbClr val="000000"/>
                </a:solidFill>
                <a:effectLst/>
                <a:latin typeface="Times New Roman" panose="02020603050405020304" pitchFamily="18" charset="0"/>
                <a:cs typeface="Times New Roman" panose="02020603050405020304" pitchFamily="18" charset="0"/>
              </a:rPr>
              <a:t> command internally and hence it's not required for us to use </a:t>
            </a:r>
            <a:r>
              <a:rPr lang="en-US" b="1" i="0" dirty="0">
                <a:solidFill>
                  <a:srgbClr val="000000"/>
                </a:solidFill>
                <a:effectLst/>
                <a:latin typeface="Times New Roman" panose="02020603050405020304" pitchFamily="18" charset="0"/>
                <a:cs typeface="Times New Roman" panose="02020603050405020304" pitchFamily="18" charset="0"/>
              </a:rPr>
              <a:t>expr</a:t>
            </a:r>
            <a:r>
              <a:rPr lang="en-US" b="0" i="0" dirty="0">
                <a:solidFill>
                  <a:srgbClr val="000000"/>
                </a:solidFill>
                <a:effectLst/>
                <a:latin typeface="Times New Roman" panose="02020603050405020304" pitchFamily="18" charset="0"/>
                <a:cs typeface="Times New Roman" panose="02020603050405020304" pitchFamily="18" charset="0"/>
              </a:rPr>
              <a:t> statement explicitly.</a:t>
            </a:r>
          </a:p>
          <a:p>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88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CFE0-113B-47DF-94B2-85A69F4D26B6}"/>
              </a:ext>
            </a:extLst>
          </p:cNvPr>
          <p:cNvSpPr>
            <a:spLocks noGrp="1"/>
          </p:cNvSpPr>
          <p:nvPr>
            <p:ph type="title"/>
          </p:nvPr>
        </p:nvSpPr>
        <p:spPr>
          <a:xfrm>
            <a:off x="831850" y="70946"/>
            <a:ext cx="10515600" cy="977461"/>
          </a:xfrm>
        </p:spPr>
        <p:txBody>
          <a:bodyPr>
            <a:normAutofit/>
          </a:bodyPr>
          <a:lstStyle/>
          <a:p>
            <a:r>
              <a:rPr lang="en-IN" sz="2400" dirty="0">
                <a:latin typeface="Times New Roman" panose="02020603050405020304" pitchFamily="18" charset="0"/>
                <a:cs typeface="Times New Roman" panose="02020603050405020304" pitchFamily="18" charset="0"/>
              </a:rPr>
              <a:t>Arrays …</a:t>
            </a:r>
          </a:p>
        </p:txBody>
      </p:sp>
      <p:sp>
        <p:nvSpPr>
          <p:cNvPr id="3" name="Text Placeholder 2">
            <a:extLst>
              <a:ext uri="{FF2B5EF4-FFF2-40B4-BE49-F238E27FC236}">
                <a16:creationId xmlns:a16="http://schemas.microsoft.com/office/drawing/2014/main" id="{6319DC22-E87E-4C31-B5A4-0D4FFFECE304}"/>
              </a:ext>
            </a:extLst>
          </p:cNvPr>
          <p:cNvSpPr>
            <a:spLocks noGrp="1"/>
          </p:cNvSpPr>
          <p:nvPr>
            <p:ph type="body" idx="1"/>
          </p:nvPr>
        </p:nvSpPr>
        <p:spPr>
          <a:xfrm>
            <a:off x="831850" y="1135117"/>
            <a:ext cx="10515600" cy="5651937"/>
          </a:xfrm>
        </p:spPr>
        <p:txBody>
          <a:bodyPr>
            <a:normAutofit fontScale="92500" lnSpcReduction="10000"/>
          </a:bodyPr>
          <a:lstStyle/>
          <a:p>
            <a:pPr marL="342900" indent="-34290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 array is a systematic arrangement of a group of elements using indices. The syntax for the conventional array is shown below.</a:t>
            </a:r>
          </a:p>
          <a:p>
            <a:r>
              <a:rPr lang="en-IN" dirty="0">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set </a:t>
            </a:r>
            <a:r>
              <a:rPr lang="en-IN" sz="1400" dirty="0" err="1">
                <a:solidFill>
                  <a:schemeClr val="tx1"/>
                </a:solidFill>
                <a:latin typeface="Times New Roman" panose="02020603050405020304" pitchFamily="18" charset="0"/>
                <a:cs typeface="Times New Roman" panose="02020603050405020304" pitchFamily="18" charset="0"/>
              </a:rPr>
              <a:t>ArrayName</a:t>
            </a:r>
            <a:r>
              <a:rPr lang="en-IN" sz="1400" dirty="0">
                <a:solidFill>
                  <a:schemeClr val="tx1"/>
                </a:solidFill>
                <a:latin typeface="Times New Roman" panose="02020603050405020304" pitchFamily="18" charset="0"/>
                <a:cs typeface="Times New Roman" panose="02020603050405020304" pitchFamily="18" charset="0"/>
              </a:rPr>
              <a:t>(Index) value</a:t>
            </a:r>
          </a:p>
          <a:p>
            <a:r>
              <a:rPr lang="en-IN" sz="1400" dirty="0">
                <a:solidFill>
                  <a:schemeClr val="tx1"/>
                </a:solidFill>
                <a:latin typeface="Times New Roman" panose="02020603050405020304" pitchFamily="18" charset="0"/>
                <a:cs typeface="Times New Roman" panose="02020603050405020304" pitchFamily="18" charset="0"/>
              </a:rPr>
              <a:t>Example code :-</a:t>
            </a:r>
          </a:p>
          <a:p>
            <a:r>
              <a:rPr lang="en-US" sz="1400" dirty="0">
                <a:solidFill>
                  <a:srgbClr val="FF0000"/>
                </a:solidFill>
                <a:latin typeface="Times New Roman" panose="02020603050405020304" pitchFamily="18" charset="0"/>
                <a:cs typeface="Times New Roman" panose="02020603050405020304" pitchFamily="18" charset="0"/>
              </a:rPr>
              <a:t>set names(1) Jane</a:t>
            </a:r>
          </a:p>
          <a:p>
            <a:r>
              <a:rPr lang="en-US" sz="1400" dirty="0">
                <a:solidFill>
                  <a:srgbClr val="FF0000"/>
                </a:solidFill>
                <a:latin typeface="Times New Roman" panose="02020603050405020304" pitchFamily="18" charset="0"/>
                <a:cs typeface="Times New Roman" panose="02020603050405020304" pitchFamily="18" charset="0"/>
              </a:rPr>
              <a:t>set names(2) Tom</a:t>
            </a:r>
          </a:p>
          <a:p>
            <a:r>
              <a:rPr lang="en-US" sz="1400" dirty="0">
                <a:solidFill>
                  <a:srgbClr val="FF0000"/>
                </a:solidFill>
                <a:latin typeface="Times New Roman" panose="02020603050405020304" pitchFamily="18" charset="0"/>
                <a:cs typeface="Times New Roman" panose="02020603050405020304" pitchFamily="18" charset="0"/>
              </a:rPr>
              <a:t>set names(3) Elisabeth</a:t>
            </a:r>
          </a:p>
          <a:p>
            <a:r>
              <a:rPr lang="en-US" sz="1400" dirty="0">
                <a:solidFill>
                  <a:srgbClr val="FF0000"/>
                </a:solidFill>
                <a:latin typeface="Times New Roman" panose="02020603050405020304" pitchFamily="18" charset="0"/>
                <a:cs typeface="Times New Roman" panose="02020603050405020304" pitchFamily="18" charset="0"/>
              </a:rPr>
              <a:t>set names(4) Robert</a:t>
            </a:r>
          </a:p>
          <a:p>
            <a:r>
              <a:rPr lang="en-US" sz="1400" dirty="0">
                <a:solidFill>
                  <a:srgbClr val="FF0000"/>
                </a:solidFill>
                <a:latin typeface="Times New Roman" panose="02020603050405020304" pitchFamily="18" charset="0"/>
                <a:cs typeface="Times New Roman" panose="02020603050405020304" pitchFamily="18" charset="0"/>
              </a:rPr>
              <a:t>set names(5) Julia</a:t>
            </a:r>
          </a:p>
          <a:p>
            <a:r>
              <a:rPr lang="en-US" sz="1400" dirty="0">
                <a:solidFill>
                  <a:srgbClr val="FF0000"/>
                </a:solidFill>
                <a:latin typeface="Times New Roman" panose="02020603050405020304" pitchFamily="18" charset="0"/>
                <a:cs typeface="Times New Roman" panose="02020603050405020304" pitchFamily="18" charset="0"/>
              </a:rPr>
              <a:t>set names(6) Victoria</a:t>
            </a:r>
          </a:p>
          <a:p>
            <a:r>
              <a:rPr lang="en-US" sz="1400" dirty="0">
                <a:solidFill>
                  <a:srgbClr val="FF0000"/>
                </a:solidFill>
                <a:latin typeface="Times New Roman" panose="02020603050405020304" pitchFamily="18" charset="0"/>
                <a:cs typeface="Times New Roman" panose="02020603050405020304" pitchFamily="18" charset="0"/>
              </a:rPr>
              <a:t>puts [array size names]</a:t>
            </a:r>
          </a:p>
          <a:p>
            <a:r>
              <a:rPr lang="en-US" sz="1400" dirty="0">
                <a:solidFill>
                  <a:srgbClr val="FF0000"/>
                </a:solidFill>
                <a:latin typeface="Times New Roman" panose="02020603050405020304" pitchFamily="18" charset="0"/>
                <a:cs typeface="Times New Roman" panose="02020603050405020304" pitchFamily="18" charset="0"/>
              </a:rPr>
              <a:t>puts $names(1)</a:t>
            </a:r>
          </a:p>
          <a:p>
            <a:r>
              <a:rPr lang="en-US" sz="1400" dirty="0">
                <a:solidFill>
                  <a:srgbClr val="FF0000"/>
                </a:solidFill>
                <a:latin typeface="Times New Roman" panose="02020603050405020304" pitchFamily="18" charset="0"/>
                <a:cs typeface="Times New Roman" panose="02020603050405020304" pitchFamily="18" charset="0"/>
              </a:rPr>
              <a:t>puts $names(2)</a:t>
            </a:r>
          </a:p>
          <a:p>
            <a:r>
              <a:rPr lang="en-US" sz="1400" dirty="0">
                <a:solidFill>
                  <a:srgbClr val="FF0000"/>
                </a:solidFill>
                <a:latin typeface="Times New Roman" panose="02020603050405020304" pitchFamily="18" charset="0"/>
                <a:cs typeface="Times New Roman" panose="02020603050405020304" pitchFamily="18" charset="0"/>
              </a:rPr>
              <a:t>puts $names(6)</a:t>
            </a:r>
          </a:p>
          <a:p>
            <a:r>
              <a:rPr lang="en-US" sz="1400" dirty="0">
                <a:solidFill>
                  <a:schemeClr val="tx1"/>
                </a:solidFill>
                <a:latin typeface="Times New Roman" panose="02020603050405020304" pitchFamily="18" charset="0"/>
                <a:cs typeface="Times New Roman" panose="02020603050405020304" pitchFamily="18" charset="0"/>
              </a:rPr>
              <a:t>Output:-</a:t>
            </a:r>
          </a:p>
          <a:p>
            <a:r>
              <a:rPr lang="en-US" sz="1400" dirty="0">
                <a:solidFill>
                  <a:schemeClr val="tx1"/>
                </a:solidFill>
                <a:latin typeface="Times New Roman" panose="02020603050405020304" pitchFamily="18" charset="0"/>
                <a:cs typeface="Times New Roman" panose="02020603050405020304" pitchFamily="18" charset="0"/>
              </a:rPr>
              <a:t>6</a:t>
            </a:r>
          </a:p>
          <a:p>
            <a:r>
              <a:rPr lang="en-US" sz="1400" dirty="0">
                <a:solidFill>
                  <a:schemeClr val="tx1"/>
                </a:solidFill>
                <a:latin typeface="Times New Roman" panose="02020603050405020304" pitchFamily="18" charset="0"/>
                <a:cs typeface="Times New Roman" panose="02020603050405020304" pitchFamily="18" charset="0"/>
              </a:rPr>
              <a:t>Jane</a:t>
            </a:r>
          </a:p>
          <a:p>
            <a:r>
              <a:rPr lang="en-US" sz="1400" dirty="0">
                <a:solidFill>
                  <a:schemeClr val="tx1"/>
                </a:solidFill>
                <a:latin typeface="Times New Roman" panose="02020603050405020304" pitchFamily="18" charset="0"/>
                <a:cs typeface="Times New Roman" panose="02020603050405020304" pitchFamily="18" charset="0"/>
              </a:rPr>
              <a:t>Tom</a:t>
            </a:r>
          </a:p>
          <a:p>
            <a:r>
              <a:rPr lang="en-US" sz="1400" dirty="0" err="1">
                <a:solidFill>
                  <a:schemeClr val="tx1"/>
                </a:solidFill>
                <a:latin typeface="Times New Roman" panose="02020603050405020304" pitchFamily="18" charset="0"/>
                <a:cs typeface="Times New Roman" panose="02020603050405020304" pitchFamily="18" charset="0"/>
              </a:rPr>
              <a:t>victoria</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23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3D1C-3899-4B07-BD21-EBA110547CD0}"/>
              </a:ext>
            </a:extLst>
          </p:cNvPr>
          <p:cNvSpPr>
            <a:spLocks noGrp="1"/>
          </p:cNvSpPr>
          <p:nvPr>
            <p:ph type="title"/>
          </p:nvPr>
        </p:nvSpPr>
        <p:spPr>
          <a:xfrm>
            <a:off x="831850" y="78828"/>
            <a:ext cx="10515600" cy="867103"/>
          </a:xfrm>
        </p:spPr>
        <p:txBody>
          <a:bodyPr>
            <a:normAutofit/>
          </a:bodyPr>
          <a:lstStyle/>
          <a:p>
            <a:r>
              <a:rPr lang="en-IN" sz="3200" dirty="0">
                <a:latin typeface="Times New Roman" panose="02020603050405020304" pitchFamily="18" charset="0"/>
                <a:cs typeface="Times New Roman" panose="02020603050405020304" pitchFamily="18" charset="0"/>
              </a:rPr>
              <a:t>Strings</a:t>
            </a:r>
          </a:p>
        </p:txBody>
      </p:sp>
      <p:sp>
        <p:nvSpPr>
          <p:cNvPr id="3" name="Text Placeholder 2">
            <a:extLst>
              <a:ext uri="{FF2B5EF4-FFF2-40B4-BE49-F238E27FC236}">
                <a16:creationId xmlns:a16="http://schemas.microsoft.com/office/drawing/2014/main" id="{75A7C2C1-08B3-42ED-9294-F598ED55D753}"/>
              </a:ext>
            </a:extLst>
          </p:cNvPr>
          <p:cNvSpPr>
            <a:spLocks noGrp="1"/>
          </p:cNvSpPr>
          <p:nvPr>
            <p:ph type="body" idx="1"/>
          </p:nvPr>
        </p:nvSpPr>
        <p:spPr>
          <a:xfrm>
            <a:off x="831850" y="1048407"/>
            <a:ext cx="10515600" cy="5041243"/>
          </a:xfrm>
        </p:spPr>
        <p:txBody>
          <a:bodyPr>
            <a:normAutofit lnSpcReduction="10000"/>
          </a:bodyPr>
          <a:lstStyle/>
          <a:p>
            <a:pPr marL="342900" indent="-34290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string is a sequence of characters. </a:t>
            </a:r>
          </a:p>
          <a:p>
            <a:pPr marL="342900" indent="-34290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String in Tcl, unlike in other languages, need not be always enclosed within double quotes. They are necessary only if we have a space between words. </a:t>
            </a:r>
          </a:p>
          <a:p>
            <a:pPr marL="342900" indent="-34290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Tcl is a string based language. It provides a rich set of commands for manipulating strings.</a:t>
            </a:r>
          </a:p>
          <a:p>
            <a:r>
              <a:rPr lang="en-US" sz="1400" dirty="0">
                <a:solidFill>
                  <a:srgbClr val="FF0000"/>
                </a:solidFill>
                <a:latin typeface="Times New Roman" panose="02020603050405020304" pitchFamily="18" charset="0"/>
                <a:cs typeface="Times New Roman" panose="02020603050405020304" pitchFamily="18" charset="0"/>
              </a:rPr>
              <a:t>set </a:t>
            </a:r>
            <a:r>
              <a:rPr lang="en-US" sz="1400" dirty="0" err="1">
                <a:solidFill>
                  <a:srgbClr val="FF0000"/>
                </a:solidFill>
                <a:latin typeface="Times New Roman" panose="02020603050405020304" pitchFamily="18" charset="0"/>
                <a:cs typeface="Times New Roman" panose="02020603050405020304" pitchFamily="18" charset="0"/>
              </a:rPr>
              <a:t>myVariable</a:t>
            </a:r>
            <a:r>
              <a:rPr lang="en-US" sz="1400" dirty="0">
                <a:solidFill>
                  <a:srgbClr val="FF0000"/>
                </a:solidFill>
                <a:latin typeface="Times New Roman" panose="02020603050405020304" pitchFamily="18" charset="0"/>
                <a:cs typeface="Times New Roman" panose="02020603050405020304" pitchFamily="18" charset="0"/>
              </a:rPr>
              <a:t> hello</a:t>
            </a:r>
          </a:p>
          <a:p>
            <a:r>
              <a:rPr lang="en-US" sz="1400" dirty="0">
                <a:solidFill>
                  <a:srgbClr val="FF0000"/>
                </a:solidFill>
                <a:latin typeface="Times New Roman" panose="02020603050405020304" pitchFamily="18" charset="0"/>
                <a:cs typeface="Times New Roman" panose="02020603050405020304" pitchFamily="18" charset="0"/>
              </a:rPr>
              <a:t>puts $</a:t>
            </a:r>
            <a:r>
              <a:rPr lang="en-US" sz="1400" dirty="0" err="1">
                <a:solidFill>
                  <a:srgbClr val="FF0000"/>
                </a:solidFill>
                <a:latin typeface="Times New Roman" panose="02020603050405020304" pitchFamily="18" charset="0"/>
                <a:cs typeface="Times New Roman" panose="02020603050405020304" pitchFamily="18" charset="0"/>
              </a:rPr>
              <a:t>myVariable</a:t>
            </a:r>
            <a:endParaRPr lang="en-US" sz="1400" dirty="0">
              <a:solidFill>
                <a:srgbClr val="FF0000"/>
              </a:solidFill>
              <a:latin typeface="Times New Roman" panose="02020603050405020304" pitchFamily="18" charset="0"/>
              <a:cs typeface="Times New Roman" panose="02020603050405020304" pitchFamily="18" charset="0"/>
            </a:endParaRPr>
          </a:p>
          <a:p>
            <a:r>
              <a:rPr lang="en-IN" sz="1400" dirty="0">
                <a:solidFill>
                  <a:srgbClr val="FF0000"/>
                </a:solidFill>
                <a:latin typeface="Times New Roman" panose="02020603050405020304" pitchFamily="18" charset="0"/>
                <a:cs typeface="Times New Roman" panose="02020603050405020304" pitchFamily="18" charset="0"/>
              </a:rPr>
              <a:t>set </a:t>
            </a:r>
            <a:r>
              <a:rPr lang="en-IN" sz="1400" dirty="0" err="1">
                <a:solidFill>
                  <a:srgbClr val="FF0000"/>
                </a:solidFill>
                <a:latin typeface="Times New Roman" panose="02020603050405020304" pitchFamily="18" charset="0"/>
                <a:cs typeface="Times New Roman" panose="02020603050405020304" pitchFamily="18" charset="0"/>
              </a:rPr>
              <a:t>myVariable</a:t>
            </a:r>
            <a:r>
              <a:rPr lang="en-IN" sz="1400" dirty="0">
                <a:solidFill>
                  <a:srgbClr val="FF0000"/>
                </a:solidFill>
                <a:latin typeface="Times New Roman" panose="02020603050405020304" pitchFamily="18" charset="0"/>
                <a:cs typeface="Times New Roman" panose="02020603050405020304" pitchFamily="18" charset="0"/>
              </a:rPr>
              <a:t> "hello world"</a:t>
            </a:r>
          </a:p>
          <a:p>
            <a:r>
              <a:rPr lang="en-IN" sz="1400" dirty="0">
                <a:solidFill>
                  <a:srgbClr val="FF0000"/>
                </a:solidFill>
                <a:latin typeface="Times New Roman" panose="02020603050405020304" pitchFamily="18" charset="0"/>
                <a:cs typeface="Times New Roman" panose="02020603050405020304" pitchFamily="18" charset="0"/>
              </a:rPr>
              <a:t>puts $</a:t>
            </a:r>
            <a:r>
              <a:rPr lang="en-IN" sz="1400" dirty="0" err="1">
                <a:solidFill>
                  <a:srgbClr val="FF0000"/>
                </a:solidFill>
                <a:latin typeface="Times New Roman" panose="02020603050405020304" pitchFamily="18" charset="0"/>
                <a:cs typeface="Times New Roman" panose="02020603050405020304" pitchFamily="18" charset="0"/>
              </a:rPr>
              <a:t>myVariable</a:t>
            </a:r>
            <a:endParaRPr lang="en-IN" sz="1400" dirty="0">
              <a:solidFill>
                <a:srgbClr val="FF0000"/>
              </a:solidFill>
              <a:latin typeface="Times New Roman" panose="02020603050405020304" pitchFamily="18" charset="0"/>
              <a:cs typeface="Times New Roman" panose="02020603050405020304" pitchFamily="18" charset="0"/>
            </a:endParaRPr>
          </a:p>
          <a:p>
            <a:r>
              <a:rPr lang="en-IN" sz="1400" dirty="0">
                <a:solidFill>
                  <a:srgbClr val="FF0000"/>
                </a:solidFill>
                <a:latin typeface="Times New Roman" panose="02020603050405020304" pitchFamily="18" charset="0"/>
                <a:cs typeface="Times New Roman" panose="02020603050405020304" pitchFamily="18" charset="0"/>
              </a:rPr>
              <a:t>set </a:t>
            </a:r>
            <a:r>
              <a:rPr lang="en-IN" sz="1400" dirty="0" err="1">
                <a:solidFill>
                  <a:srgbClr val="FF0000"/>
                </a:solidFill>
                <a:latin typeface="Times New Roman" panose="02020603050405020304" pitchFamily="18" charset="0"/>
                <a:cs typeface="Times New Roman" panose="02020603050405020304" pitchFamily="18" charset="0"/>
              </a:rPr>
              <a:t>myVariable</a:t>
            </a:r>
            <a:r>
              <a:rPr lang="en-IN" sz="1400" dirty="0">
                <a:solidFill>
                  <a:srgbClr val="FF0000"/>
                </a:solidFill>
                <a:latin typeface="Times New Roman" panose="02020603050405020304" pitchFamily="18" charset="0"/>
                <a:cs typeface="Times New Roman" panose="02020603050405020304" pitchFamily="18" charset="0"/>
              </a:rPr>
              <a:t> {hello world}</a:t>
            </a:r>
          </a:p>
          <a:p>
            <a:r>
              <a:rPr lang="en-IN" sz="1400" dirty="0">
                <a:solidFill>
                  <a:srgbClr val="FF0000"/>
                </a:solidFill>
                <a:latin typeface="Times New Roman" panose="02020603050405020304" pitchFamily="18" charset="0"/>
                <a:cs typeface="Times New Roman" panose="02020603050405020304" pitchFamily="18" charset="0"/>
              </a:rPr>
              <a:t>puts $</a:t>
            </a:r>
            <a:r>
              <a:rPr lang="en-IN" sz="1400" dirty="0" err="1">
                <a:solidFill>
                  <a:srgbClr val="FF0000"/>
                </a:solidFill>
                <a:latin typeface="Times New Roman" panose="02020603050405020304" pitchFamily="18" charset="0"/>
                <a:cs typeface="Times New Roman" panose="02020603050405020304" pitchFamily="18" charset="0"/>
              </a:rPr>
              <a:t>myVariable</a:t>
            </a:r>
            <a:endParaRPr lang="en-IN" sz="1400" dirty="0">
              <a:solidFill>
                <a:srgbClr val="FF0000"/>
              </a:solidFill>
              <a:latin typeface="Times New Roman" panose="02020603050405020304" pitchFamily="18" charset="0"/>
              <a:cs typeface="Times New Roman" panose="02020603050405020304" pitchFamily="18" charset="0"/>
            </a:endParaRPr>
          </a:p>
          <a:p>
            <a:r>
              <a:rPr lang="en-IN" sz="1400" dirty="0">
                <a:solidFill>
                  <a:schemeClr val="tx1"/>
                </a:solidFill>
                <a:latin typeface="Times New Roman" panose="02020603050405020304" pitchFamily="18" charset="0"/>
                <a:cs typeface="Times New Roman" panose="02020603050405020304" pitchFamily="18" charset="0"/>
              </a:rPr>
              <a:t>Output :-</a:t>
            </a:r>
          </a:p>
          <a:p>
            <a:r>
              <a:rPr lang="en-IN" sz="1400" dirty="0">
                <a:solidFill>
                  <a:schemeClr val="tx1"/>
                </a:solidFill>
                <a:latin typeface="Times New Roman" panose="02020603050405020304" pitchFamily="18" charset="0"/>
                <a:cs typeface="Times New Roman" panose="02020603050405020304" pitchFamily="18" charset="0"/>
              </a:rPr>
              <a:t>Hello</a:t>
            </a:r>
          </a:p>
          <a:p>
            <a:r>
              <a:rPr lang="en-IN" sz="1400" dirty="0">
                <a:solidFill>
                  <a:schemeClr val="tx1"/>
                </a:solidFill>
                <a:latin typeface="Times New Roman" panose="02020603050405020304" pitchFamily="18" charset="0"/>
                <a:cs typeface="Times New Roman" panose="02020603050405020304" pitchFamily="18" charset="0"/>
              </a:rPr>
              <a:t>Hello world</a:t>
            </a:r>
          </a:p>
          <a:p>
            <a:r>
              <a:rPr lang="en-IN" sz="1400" dirty="0">
                <a:solidFill>
                  <a:schemeClr val="tx1"/>
                </a:solidFill>
                <a:latin typeface="Times New Roman" panose="02020603050405020304" pitchFamily="18" charset="0"/>
                <a:cs typeface="Times New Roman" panose="02020603050405020304" pitchFamily="18" charset="0"/>
              </a:rPr>
              <a:t>Hello world</a:t>
            </a:r>
          </a:p>
          <a:p>
            <a:endParaRPr lang="en-IN" sz="1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35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C3DE-A44B-42E1-88DA-88FAFAD1919D}"/>
              </a:ext>
            </a:extLst>
          </p:cNvPr>
          <p:cNvSpPr>
            <a:spLocks noGrp="1"/>
          </p:cNvSpPr>
          <p:nvPr>
            <p:ph type="title"/>
          </p:nvPr>
        </p:nvSpPr>
        <p:spPr>
          <a:xfrm>
            <a:off x="831850" y="126124"/>
            <a:ext cx="10515600" cy="1024759"/>
          </a:xfrm>
        </p:spPr>
        <p:txBody>
          <a:bodyPr>
            <a:normAutofit/>
          </a:bodyPr>
          <a:lstStyle/>
          <a:p>
            <a:r>
              <a:rPr lang="en-IN" sz="3200" dirty="0"/>
              <a:t>lists</a:t>
            </a:r>
          </a:p>
        </p:txBody>
      </p:sp>
      <p:sp>
        <p:nvSpPr>
          <p:cNvPr id="3" name="Text Placeholder 2">
            <a:extLst>
              <a:ext uri="{FF2B5EF4-FFF2-40B4-BE49-F238E27FC236}">
                <a16:creationId xmlns:a16="http://schemas.microsoft.com/office/drawing/2014/main" id="{D9F6F36B-20A6-4EEA-B520-0F6E70EA9E35}"/>
              </a:ext>
            </a:extLst>
          </p:cNvPr>
          <p:cNvSpPr>
            <a:spLocks noGrp="1"/>
          </p:cNvSpPr>
          <p:nvPr>
            <p:ph type="body" idx="1"/>
          </p:nvPr>
        </p:nvSpPr>
        <p:spPr>
          <a:xfrm>
            <a:off x="831850" y="1229711"/>
            <a:ext cx="10515600" cy="4859940"/>
          </a:xfrm>
        </p:spPr>
        <p:txBody>
          <a:bodyPr>
            <a:normAutofit/>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List is one of the basic data-type available in Tcl. It is used for representing an ordered collection of items. It can include different types of items in the same list. Further, a list can contain another list.</a:t>
            </a:r>
          </a:p>
          <a:p>
            <a:endParaRPr lang="en-US"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 important thing that needs to be noted is that these lists are represented as strings completely and processed to form individual items when required. So, avoid large lists and in such cases; use array.</a:t>
            </a:r>
          </a:p>
          <a:p>
            <a:r>
              <a:rPr lang="en-IN" sz="1500" dirty="0">
                <a:solidFill>
                  <a:srgbClr val="FF0000"/>
                </a:solidFill>
                <a:latin typeface="Times New Roman" panose="02020603050405020304" pitchFamily="18" charset="0"/>
                <a:cs typeface="Times New Roman" panose="02020603050405020304" pitchFamily="18" charset="0"/>
              </a:rPr>
              <a:t>set colorList1 {red green blue}</a:t>
            </a:r>
          </a:p>
          <a:p>
            <a:r>
              <a:rPr lang="en-IN" sz="1500" dirty="0">
                <a:solidFill>
                  <a:srgbClr val="FF0000"/>
                </a:solidFill>
                <a:latin typeface="Times New Roman" panose="02020603050405020304" pitchFamily="18" charset="0"/>
                <a:cs typeface="Times New Roman" panose="02020603050405020304" pitchFamily="18" charset="0"/>
              </a:rPr>
              <a:t>set colorList2 [list red green blue]</a:t>
            </a:r>
          </a:p>
          <a:p>
            <a:r>
              <a:rPr lang="en-IN" sz="1500" dirty="0">
                <a:solidFill>
                  <a:srgbClr val="FF0000"/>
                </a:solidFill>
                <a:latin typeface="Times New Roman" panose="02020603050405020304" pitchFamily="18" charset="0"/>
                <a:cs typeface="Times New Roman" panose="02020603050405020304" pitchFamily="18" charset="0"/>
              </a:rPr>
              <a:t>set colorList3 [split "</a:t>
            </a:r>
            <a:r>
              <a:rPr lang="en-IN" sz="1500" dirty="0" err="1">
                <a:solidFill>
                  <a:srgbClr val="FF0000"/>
                </a:solidFill>
                <a:latin typeface="Times New Roman" panose="02020603050405020304" pitchFamily="18" charset="0"/>
                <a:cs typeface="Times New Roman" panose="02020603050405020304" pitchFamily="18" charset="0"/>
              </a:rPr>
              <a:t>red_green_blue</a:t>
            </a:r>
            <a:r>
              <a:rPr lang="en-IN" sz="1500" dirty="0">
                <a:solidFill>
                  <a:srgbClr val="FF0000"/>
                </a:solidFill>
                <a:latin typeface="Times New Roman" panose="02020603050405020304" pitchFamily="18" charset="0"/>
                <a:cs typeface="Times New Roman" panose="02020603050405020304" pitchFamily="18" charset="0"/>
              </a:rPr>
              <a:t>" _]</a:t>
            </a:r>
          </a:p>
          <a:p>
            <a:r>
              <a:rPr lang="en-IN" sz="1500" dirty="0">
                <a:solidFill>
                  <a:srgbClr val="FF0000"/>
                </a:solidFill>
                <a:latin typeface="Times New Roman" panose="02020603050405020304" pitchFamily="18" charset="0"/>
                <a:cs typeface="Times New Roman" panose="02020603050405020304" pitchFamily="18" charset="0"/>
              </a:rPr>
              <a:t>puts $colorList1</a:t>
            </a:r>
          </a:p>
          <a:p>
            <a:r>
              <a:rPr lang="en-IN" sz="1500" dirty="0">
                <a:solidFill>
                  <a:srgbClr val="FF0000"/>
                </a:solidFill>
                <a:latin typeface="Times New Roman" panose="02020603050405020304" pitchFamily="18" charset="0"/>
                <a:cs typeface="Times New Roman" panose="02020603050405020304" pitchFamily="18" charset="0"/>
              </a:rPr>
              <a:t>puts $colorList2</a:t>
            </a:r>
          </a:p>
          <a:p>
            <a:r>
              <a:rPr lang="en-IN" sz="1500" dirty="0">
                <a:solidFill>
                  <a:srgbClr val="FF0000"/>
                </a:solidFill>
                <a:latin typeface="Times New Roman" panose="02020603050405020304" pitchFamily="18" charset="0"/>
                <a:cs typeface="Times New Roman" panose="02020603050405020304" pitchFamily="18" charset="0"/>
              </a:rPr>
              <a:t>puts $colorList3</a:t>
            </a:r>
          </a:p>
        </p:txBody>
      </p:sp>
    </p:spTree>
    <p:extLst>
      <p:ext uri="{BB962C8B-B14F-4D97-AF65-F5344CB8AC3E}">
        <p14:creationId xmlns:p14="http://schemas.microsoft.com/office/powerpoint/2010/main" val="306345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4BF3-5871-4EEE-AC08-0A027C748014}"/>
              </a:ext>
            </a:extLst>
          </p:cNvPr>
          <p:cNvSpPr>
            <a:spLocks noGrp="1"/>
          </p:cNvSpPr>
          <p:nvPr>
            <p:ph type="title"/>
          </p:nvPr>
        </p:nvSpPr>
        <p:spPr>
          <a:xfrm>
            <a:off x="831850" y="86710"/>
            <a:ext cx="10515600" cy="859221"/>
          </a:xfrm>
        </p:spPr>
        <p:txBody>
          <a:bodyPr>
            <a:normAutofit/>
          </a:bodyPr>
          <a:lstStyle/>
          <a:p>
            <a:r>
              <a:rPr lang="en-IN" sz="2400" u="sng" dirty="0">
                <a:latin typeface="Times New Roman" panose="02020603050405020304" pitchFamily="18" charset="0"/>
                <a:cs typeface="Times New Roman" panose="02020603050405020304" pitchFamily="18" charset="0"/>
              </a:rPr>
              <a:t>Regular expression</a:t>
            </a:r>
          </a:p>
        </p:txBody>
      </p:sp>
      <p:sp>
        <p:nvSpPr>
          <p:cNvPr id="3" name="Text Placeholder 2">
            <a:extLst>
              <a:ext uri="{FF2B5EF4-FFF2-40B4-BE49-F238E27FC236}">
                <a16:creationId xmlns:a16="http://schemas.microsoft.com/office/drawing/2014/main" id="{6BD715BC-B765-4F55-8A52-C5F604EE7CA4}"/>
              </a:ext>
            </a:extLst>
          </p:cNvPr>
          <p:cNvSpPr>
            <a:spLocks noGrp="1"/>
          </p:cNvSpPr>
          <p:nvPr>
            <p:ph type="body" idx="1"/>
          </p:nvPr>
        </p:nvSpPr>
        <p:spPr>
          <a:xfrm>
            <a:off x="902188" y="945931"/>
            <a:ext cx="10515600" cy="5080657"/>
          </a:xfrm>
        </p:spPr>
        <p:txBody>
          <a:bodyPr/>
          <a:lstStyle/>
          <a:p>
            <a:r>
              <a:rPr lang="en-US" dirty="0">
                <a:solidFill>
                  <a:schemeClr val="tx1"/>
                </a:solidFill>
                <a:latin typeface="Times New Roman" panose="02020603050405020304" pitchFamily="18" charset="0"/>
                <a:cs typeface="Times New Roman" panose="02020603050405020304" pitchFamily="18" charset="0"/>
              </a:rPr>
              <a:t>The "regexp" command is used to match a regular expression in Tcl. A regular expression is a sequence of characters that contains a search pattern. It consists of multiple rules and the following table explains these rules and corresponding use.</a:t>
            </a:r>
          </a:p>
          <a:p>
            <a:r>
              <a:rPr lang="en-US" dirty="0">
                <a:solidFill>
                  <a:schemeClr val="tx1"/>
                </a:solidFill>
                <a:latin typeface="Times New Roman" panose="02020603050405020304" pitchFamily="18" charset="0"/>
                <a:cs typeface="Times New Roman" panose="02020603050405020304" pitchFamily="18" charset="0"/>
              </a:rPr>
              <a:t>Syntax:- </a:t>
            </a:r>
          </a:p>
          <a:p>
            <a:r>
              <a:rPr lang="en-US" dirty="0" err="1">
                <a:solidFill>
                  <a:srgbClr val="FF0000"/>
                </a:solidFill>
                <a:latin typeface="Times New Roman" panose="02020603050405020304" pitchFamily="18" charset="0"/>
                <a:cs typeface="Times New Roman" panose="02020603050405020304" pitchFamily="18" charset="0"/>
              </a:rPr>
              <a:t>Regexp</a:t>
            </a:r>
            <a:r>
              <a:rPr lang="en-US" dirty="0">
                <a:solidFill>
                  <a:srgbClr val="FF0000"/>
                </a:solidFill>
                <a:latin typeface="Times New Roman" panose="02020603050405020304" pitchFamily="18" charset="0"/>
                <a:cs typeface="Times New Roman" panose="02020603050405020304" pitchFamily="18" charset="0"/>
              </a:rPr>
              <a:t> “ </a:t>
            </a:r>
            <a:r>
              <a:rPr lang="en-US" dirty="0" err="1">
                <a:solidFill>
                  <a:srgbClr val="FF0000"/>
                </a:solidFill>
                <a:latin typeface="Times New Roman" panose="02020603050405020304" pitchFamily="18" charset="0"/>
                <a:cs typeface="Times New Roman" panose="02020603050405020304" pitchFamily="18" charset="0"/>
              </a:rPr>
              <a:t>keysearch</a:t>
            </a:r>
            <a:r>
              <a:rPr lang="en-US" dirty="0">
                <a:solidFill>
                  <a:srgbClr val="FF0000"/>
                </a:solidFill>
                <a:latin typeface="Times New Roman" panose="02020603050405020304" pitchFamily="18" charset="0"/>
                <a:cs typeface="Times New Roman" panose="02020603050405020304" pitchFamily="18" charset="0"/>
              </a:rPr>
              <a:t>” $n</a:t>
            </a:r>
          </a:p>
          <a:p>
            <a:r>
              <a:rPr lang="en-IN" dirty="0">
                <a:solidFill>
                  <a:schemeClr val="tx1"/>
                </a:solidFill>
                <a:latin typeface="Times New Roman" panose="02020603050405020304" pitchFamily="18" charset="0"/>
                <a:cs typeface="Times New Roman" panose="02020603050405020304" pitchFamily="18" charset="0"/>
              </a:rPr>
              <a:t>Where $n is the number of line that the </a:t>
            </a:r>
            <a:r>
              <a:rPr lang="en-IN" dirty="0" err="1">
                <a:solidFill>
                  <a:schemeClr val="tx1"/>
                </a:solidFill>
                <a:latin typeface="Times New Roman" panose="02020603050405020304" pitchFamily="18" charset="0"/>
                <a:cs typeface="Times New Roman" panose="02020603050405020304" pitchFamily="18" charset="0"/>
              </a:rPr>
              <a:t>keysearch</a:t>
            </a:r>
            <a:r>
              <a:rPr lang="en-IN" dirty="0">
                <a:solidFill>
                  <a:schemeClr val="tx1"/>
                </a:solidFill>
                <a:latin typeface="Times New Roman" panose="02020603050405020304" pitchFamily="18" charset="0"/>
                <a:cs typeface="Times New Roman" panose="02020603050405020304" pitchFamily="18" charset="0"/>
              </a:rPr>
              <a:t> is found…</a:t>
            </a:r>
          </a:p>
          <a:p>
            <a:r>
              <a:rPr lang="en-IN" dirty="0" err="1">
                <a:solidFill>
                  <a:schemeClr val="tx1"/>
                </a:solidFill>
                <a:latin typeface="Times New Roman" panose="02020603050405020304" pitchFamily="18" charset="0"/>
                <a:cs typeface="Times New Roman" panose="02020603050405020304" pitchFamily="18" charset="0"/>
              </a:rPr>
              <a:t>Keysearch</a:t>
            </a:r>
            <a:r>
              <a:rPr lang="en-IN" dirty="0">
                <a:solidFill>
                  <a:schemeClr val="tx1"/>
                </a:solidFill>
                <a:latin typeface="Times New Roman" panose="02020603050405020304" pitchFamily="18" charset="0"/>
                <a:cs typeface="Times New Roman" panose="02020603050405020304" pitchFamily="18" charset="0"/>
              </a:rPr>
              <a:t> is the string or the word we want to match…</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44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5698-701E-408D-913C-2F3FEE2CF0E4}"/>
              </a:ext>
            </a:extLst>
          </p:cNvPr>
          <p:cNvSpPr>
            <a:spLocks noGrp="1"/>
          </p:cNvSpPr>
          <p:nvPr>
            <p:ph type="title"/>
          </p:nvPr>
        </p:nvSpPr>
        <p:spPr>
          <a:xfrm>
            <a:off x="831850" y="117232"/>
            <a:ext cx="10515600" cy="820614"/>
          </a:xfrm>
        </p:spPr>
        <p:txBody>
          <a:bodyPr>
            <a:normAutofit/>
          </a:bodyPr>
          <a:lstStyle/>
          <a:p>
            <a:r>
              <a:rPr lang="en-IN" sz="4000" u="sng" dirty="0">
                <a:latin typeface="Times New Roman" panose="02020603050405020304" pitchFamily="18" charset="0"/>
                <a:cs typeface="Times New Roman" panose="02020603050405020304" pitchFamily="18" charset="0"/>
              </a:rPr>
              <a:t>Procedures</a:t>
            </a:r>
          </a:p>
        </p:txBody>
      </p:sp>
      <p:sp>
        <p:nvSpPr>
          <p:cNvPr id="3" name="Text Placeholder 2">
            <a:extLst>
              <a:ext uri="{FF2B5EF4-FFF2-40B4-BE49-F238E27FC236}">
                <a16:creationId xmlns:a16="http://schemas.microsoft.com/office/drawing/2014/main" id="{942BE8A4-BAB4-44B9-B42C-E3F290DE17A2}"/>
              </a:ext>
            </a:extLst>
          </p:cNvPr>
          <p:cNvSpPr>
            <a:spLocks noGrp="1"/>
          </p:cNvSpPr>
          <p:nvPr>
            <p:ph type="body" idx="1"/>
          </p:nvPr>
        </p:nvSpPr>
        <p:spPr>
          <a:xfrm>
            <a:off x="831850" y="1016001"/>
            <a:ext cx="10515600" cy="5073650"/>
          </a:xfrm>
        </p:spPr>
        <p:txBody>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Procedures are nothing but code blocks with series of commands that provide a specific reusable functionality.</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It is used to avoid same code being repeated in multiple locations.</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Procedures are equivalent to the functions used in many programming languages and are made available in Tcl with the help of proc command.</a:t>
            </a:r>
          </a:p>
          <a:p>
            <a:r>
              <a:rPr lang="en-IN" sz="1600" u="sng" dirty="0">
                <a:solidFill>
                  <a:schemeClr val="tx1"/>
                </a:solidFill>
                <a:latin typeface="Times New Roman" panose="02020603050405020304" pitchFamily="18" charset="0"/>
                <a:cs typeface="Times New Roman" panose="02020603050405020304" pitchFamily="18" charset="0"/>
              </a:rPr>
              <a:t>Syntax :-</a:t>
            </a:r>
          </a:p>
          <a:p>
            <a:endParaRPr lang="en-IN" sz="1600" dirty="0">
              <a:solidFill>
                <a:srgbClr val="FF0000"/>
              </a:solidFill>
              <a:latin typeface="Times New Roman" panose="02020603050405020304" pitchFamily="18" charset="0"/>
              <a:cs typeface="Times New Roman" panose="02020603050405020304" pitchFamily="18" charset="0"/>
            </a:endParaRPr>
          </a:p>
          <a:p>
            <a:r>
              <a:rPr lang="en-IN" sz="1600" dirty="0">
                <a:solidFill>
                  <a:srgbClr val="FF0000"/>
                </a:solidFill>
                <a:latin typeface="Times New Roman" panose="02020603050405020304" pitchFamily="18" charset="0"/>
                <a:cs typeface="Times New Roman" panose="02020603050405020304" pitchFamily="18" charset="0"/>
              </a:rPr>
              <a:t>proc </a:t>
            </a:r>
            <a:r>
              <a:rPr lang="en-IN" sz="1600" dirty="0" err="1">
                <a:solidFill>
                  <a:srgbClr val="FF0000"/>
                </a:solidFill>
                <a:latin typeface="Times New Roman" panose="02020603050405020304" pitchFamily="18" charset="0"/>
                <a:cs typeface="Times New Roman" panose="02020603050405020304" pitchFamily="18" charset="0"/>
              </a:rPr>
              <a:t>procedureName</a:t>
            </a:r>
            <a:r>
              <a:rPr lang="en-IN" sz="1600" dirty="0">
                <a:solidFill>
                  <a:srgbClr val="FF0000"/>
                </a:solidFill>
                <a:latin typeface="Times New Roman" panose="02020603050405020304" pitchFamily="18" charset="0"/>
                <a:cs typeface="Times New Roman" panose="02020603050405020304" pitchFamily="18" charset="0"/>
              </a:rPr>
              <a:t> {arguments} {</a:t>
            </a:r>
          </a:p>
          <a:p>
            <a:r>
              <a:rPr lang="en-IN" sz="1600" dirty="0">
                <a:solidFill>
                  <a:srgbClr val="FF0000"/>
                </a:solidFill>
                <a:latin typeface="Times New Roman" panose="02020603050405020304" pitchFamily="18" charset="0"/>
                <a:cs typeface="Times New Roman" panose="02020603050405020304" pitchFamily="18" charset="0"/>
              </a:rPr>
              <a:t>   body</a:t>
            </a:r>
          </a:p>
          <a:p>
            <a:r>
              <a:rPr lang="en-IN" sz="16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6996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1570-637E-4360-AF35-287D9D47DBF9}"/>
              </a:ext>
            </a:extLst>
          </p:cNvPr>
          <p:cNvSpPr>
            <a:spLocks noGrp="1"/>
          </p:cNvSpPr>
          <p:nvPr>
            <p:ph type="title"/>
          </p:nvPr>
        </p:nvSpPr>
        <p:spPr>
          <a:xfrm>
            <a:off x="831850" y="85970"/>
            <a:ext cx="10515600" cy="867507"/>
          </a:xfrm>
        </p:spPr>
        <p:txBody>
          <a:bodyPr>
            <a:normAutofit/>
          </a:bodyPr>
          <a:lstStyle/>
          <a:p>
            <a:r>
              <a:rPr lang="en-IN" sz="3600" dirty="0">
                <a:latin typeface="Times New Roman" panose="02020603050405020304" pitchFamily="18" charset="0"/>
                <a:cs typeface="Times New Roman" panose="02020603050405020304" pitchFamily="18" charset="0"/>
              </a:rPr>
              <a:t>Files</a:t>
            </a:r>
          </a:p>
        </p:txBody>
      </p:sp>
      <p:sp>
        <p:nvSpPr>
          <p:cNvPr id="3" name="Text Placeholder 2">
            <a:extLst>
              <a:ext uri="{FF2B5EF4-FFF2-40B4-BE49-F238E27FC236}">
                <a16:creationId xmlns:a16="http://schemas.microsoft.com/office/drawing/2014/main" id="{E945088D-B722-46FE-9107-69AF56FE2734}"/>
              </a:ext>
            </a:extLst>
          </p:cNvPr>
          <p:cNvSpPr>
            <a:spLocks noGrp="1"/>
          </p:cNvSpPr>
          <p:nvPr>
            <p:ph type="body" idx="1"/>
          </p:nvPr>
        </p:nvSpPr>
        <p:spPr>
          <a:xfrm>
            <a:off x="831850" y="1039447"/>
            <a:ext cx="10515600" cy="5050204"/>
          </a:xfrm>
        </p:spPr>
        <p:txBody>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Tcl supports file handling with the help of the built in commands open, read, puts, gets, and close.</a:t>
            </a:r>
          </a:p>
          <a:p>
            <a:pPr marL="342900" indent="-3429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When we access files first we need to open the file to do any operations on the file.</a:t>
            </a:r>
          </a:p>
          <a:p>
            <a:pPr marL="342900" indent="-3429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At the end we need to always close the file.</a:t>
            </a:r>
          </a:p>
          <a:p>
            <a:r>
              <a:rPr lang="en-IN" u="sng" dirty="0">
                <a:solidFill>
                  <a:schemeClr val="tx1"/>
                </a:solidFill>
                <a:latin typeface="Times New Roman" panose="02020603050405020304" pitchFamily="18" charset="0"/>
                <a:cs typeface="Times New Roman" panose="02020603050405020304" pitchFamily="18" charset="0"/>
              </a:rPr>
              <a:t>Basic syntax:- </a:t>
            </a:r>
          </a:p>
          <a:p>
            <a:r>
              <a:rPr lang="en-IN" dirty="0">
                <a:solidFill>
                  <a:srgbClr val="FF0000"/>
                </a:solidFill>
                <a:latin typeface="Times New Roman" panose="02020603050405020304" pitchFamily="18" charset="0"/>
                <a:cs typeface="Times New Roman" panose="02020603050405020304" pitchFamily="18" charset="0"/>
              </a:rPr>
              <a:t>set filename [open “path” mode]</a:t>
            </a:r>
          </a:p>
          <a:p>
            <a:r>
              <a:rPr lang="en-IN" dirty="0">
                <a:solidFill>
                  <a:schemeClr val="tx1"/>
                </a:solidFill>
                <a:latin typeface="Times New Roman" panose="02020603050405020304" pitchFamily="18" charset="0"/>
                <a:cs typeface="Times New Roman" panose="02020603050405020304" pitchFamily="18" charset="0"/>
              </a:rPr>
              <a:t>Open is used to open the file that </a:t>
            </a:r>
            <a:r>
              <a:rPr lang="en-IN" dirty="0" err="1">
                <a:solidFill>
                  <a:schemeClr val="tx1"/>
                </a:solidFill>
                <a:latin typeface="Times New Roman" panose="02020603050405020304" pitchFamily="18" charset="0"/>
                <a:cs typeface="Times New Roman" panose="02020603050405020304" pitchFamily="18" charset="0"/>
              </a:rPr>
              <a:t>exsit</a:t>
            </a:r>
            <a:r>
              <a:rPr lang="en-IN" dirty="0">
                <a:solidFill>
                  <a:schemeClr val="tx1"/>
                </a:solidFill>
                <a:latin typeface="Times New Roman" panose="02020603050405020304" pitchFamily="18" charset="0"/>
                <a:cs typeface="Times New Roman" panose="02020603050405020304" pitchFamily="18" charset="0"/>
              </a:rPr>
              <a:t> in the given path .</a:t>
            </a:r>
          </a:p>
          <a:p>
            <a:r>
              <a:rPr lang="en-IN" dirty="0">
                <a:solidFill>
                  <a:schemeClr val="tx1"/>
                </a:solidFill>
                <a:latin typeface="Times New Roman" panose="02020603050405020304" pitchFamily="18" charset="0"/>
                <a:cs typeface="Times New Roman" panose="02020603050405020304" pitchFamily="18" charset="0"/>
              </a:rPr>
              <a:t>Mode is the type of operation </a:t>
            </a:r>
            <a:r>
              <a:rPr lang="en-IN" dirty="0" err="1">
                <a:solidFill>
                  <a:schemeClr val="tx1"/>
                </a:solidFill>
                <a:latin typeface="Times New Roman" panose="02020603050405020304" pitchFamily="18" charset="0"/>
                <a:cs typeface="Times New Roman" panose="02020603050405020304" pitchFamily="18" charset="0"/>
              </a:rPr>
              <a:t>i.e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write,read,append</a:t>
            </a:r>
            <a:r>
              <a:rPr lang="en-IN" dirty="0">
                <a:solidFill>
                  <a:schemeClr val="tx1"/>
                </a:solidFill>
                <a:latin typeface="Times New Roman" panose="02020603050405020304" pitchFamily="18" charset="0"/>
                <a:cs typeface="Times New Roman" panose="02020603050405020304" pitchFamily="18" charset="0"/>
              </a:rPr>
              <a:t>.</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11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6536-2C83-4F9A-8D9E-BE200E7F7115}"/>
              </a:ext>
            </a:extLst>
          </p:cNvPr>
          <p:cNvSpPr>
            <a:spLocks noGrp="1"/>
          </p:cNvSpPr>
          <p:nvPr>
            <p:ph type="title"/>
          </p:nvPr>
        </p:nvSpPr>
        <p:spPr>
          <a:xfrm>
            <a:off x="831850" y="93786"/>
            <a:ext cx="10515600" cy="1055076"/>
          </a:xfrm>
        </p:spPr>
        <p:txBody>
          <a:bodyPr/>
          <a:lstStyle/>
          <a:p>
            <a:r>
              <a:rPr lang="en-IN" dirty="0">
                <a:latin typeface="Times New Roman" panose="02020603050405020304" pitchFamily="18" charset="0"/>
                <a:cs typeface="Times New Roman" panose="02020603050405020304" pitchFamily="18" charset="0"/>
              </a:rPr>
              <a:t>Basic </a:t>
            </a:r>
            <a:r>
              <a:rPr lang="en-IN" dirty="0" err="1">
                <a:latin typeface="Times New Roman" panose="02020603050405020304" pitchFamily="18" charset="0"/>
                <a:cs typeface="Times New Roman" panose="02020603050405020304" pitchFamily="18" charset="0"/>
              </a:rPr>
              <a:t>linux</a:t>
            </a:r>
            <a:r>
              <a:rPr lang="en-IN" dirty="0">
                <a:latin typeface="Times New Roman" panose="02020603050405020304" pitchFamily="18" charset="0"/>
                <a:cs typeface="Times New Roman" panose="02020603050405020304" pitchFamily="18" charset="0"/>
              </a:rPr>
              <a:t> commands</a:t>
            </a:r>
          </a:p>
        </p:txBody>
      </p:sp>
      <p:sp>
        <p:nvSpPr>
          <p:cNvPr id="3" name="Text Placeholder 2">
            <a:extLst>
              <a:ext uri="{FF2B5EF4-FFF2-40B4-BE49-F238E27FC236}">
                <a16:creationId xmlns:a16="http://schemas.microsoft.com/office/drawing/2014/main" id="{FA41F1C3-DC7A-43EA-B8C2-26B7D95F4505}"/>
              </a:ext>
            </a:extLst>
          </p:cNvPr>
          <p:cNvSpPr>
            <a:spLocks noGrp="1"/>
          </p:cNvSpPr>
          <p:nvPr>
            <p:ph type="body" idx="1"/>
          </p:nvPr>
        </p:nvSpPr>
        <p:spPr>
          <a:xfrm>
            <a:off x="831850" y="1258277"/>
            <a:ext cx="10515600" cy="4831373"/>
          </a:xfrm>
        </p:spPr>
        <p:txBody>
          <a:bodyPr/>
          <a:lstStyle/>
          <a:p>
            <a:r>
              <a:rPr lang="en-US" dirty="0">
                <a:solidFill>
                  <a:schemeClr val="tx1"/>
                </a:solidFill>
                <a:latin typeface="Times New Roman" panose="02020603050405020304" pitchFamily="18" charset="0"/>
                <a:cs typeface="Times New Roman" panose="02020603050405020304" pitchFamily="18" charset="0"/>
              </a:rPr>
              <a:t>Linux is Mainly used in servers. About 90% of the internet is powered by Linux servers. This is because Linux is fast, secure, and free! The main problem of using Windows servers are their cost. This is solved by using Linux servers. The OS that runs in about 80% of the smartphones in the world, Android, is also made from the Linux kernel. Most of the viruses in the world run on Windows, but not on Linux!</a:t>
            </a:r>
          </a:p>
          <a:p>
            <a:endParaRPr lang="en-US" dirty="0">
              <a:solidFill>
                <a:schemeClr val="tx1"/>
              </a:solidFill>
              <a:latin typeface="Times New Roman" panose="02020603050405020304" pitchFamily="18" charset="0"/>
              <a:cs typeface="Times New Roman" panose="02020603050405020304" pitchFamily="18" charset="0"/>
            </a:endParaRPr>
          </a:p>
          <a:p>
            <a:r>
              <a:rPr lang="en-US" u="sng" dirty="0">
                <a:solidFill>
                  <a:schemeClr val="tx1"/>
                </a:solidFill>
                <a:latin typeface="Times New Roman" panose="02020603050405020304" pitchFamily="18" charset="0"/>
                <a:cs typeface="Times New Roman" panose="02020603050405020304" pitchFamily="18" charset="0"/>
              </a:rPr>
              <a:t>Basic command</a:t>
            </a:r>
          </a:p>
          <a:p>
            <a:pPr marL="457200" indent="-457200">
              <a:buAutoNum type="arabicPeriod"/>
            </a:pPr>
            <a:r>
              <a:rPr lang="en-US" sz="2800" dirty="0" err="1">
                <a:solidFill>
                  <a:schemeClr val="tx1"/>
                </a:solidFill>
                <a:latin typeface="Times New Roman" panose="02020603050405020304" pitchFamily="18" charset="0"/>
                <a:cs typeface="Times New Roman" panose="02020603050405020304" pitchFamily="18" charset="0"/>
              </a:rPr>
              <a:t>pwd</a:t>
            </a:r>
            <a:r>
              <a:rPr lang="en-US" sz="28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When you first open the terminal, you are in the home directory of your user. To know which directory you are in, you can use the “</a:t>
            </a:r>
            <a:r>
              <a:rPr lang="en-US" sz="2000" dirty="0" err="1">
                <a:solidFill>
                  <a:schemeClr val="tx1"/>
                </a:solidFill>
                <a:latin typeface="Times New Roman" panose="02020603050405020304" pitchFamily="18" charset="0"/>
                <a:cs typeface="Times New Roman" panose="02020603050405020304" pitchFamily="18" charset="0"/>
              </a:rPr>
              <a:t>pwd</a:t>
            </a:r>
            <a:r>
              <a:rPr lang="en-US" sz="2000" dirty="0">
                <a:solidFill>
                  <a:schemeClr val="tx1"/>
                </a:solidFill>
                <a:latin typeface="Times New Roman" panose="02020603050405020304" pitchFamily="18" charset="0"/>
                <a:cs typeface="Times New Roman" panose="02020603050405020304" pitchFamily="18" charset="0"/>
              </a:rPr>
              <a:t>” command. It gives us the absolute path, which means the path that starts from the root. The root is the base of the Linux file system. It is denoted by a forward slash( / ). The user directory is usually something like "/home/username".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75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4786-2AF5-4D5E-83ED-FE44BA43D1A8}"/>
              </a:ext>
            </a:extLst>
          </p:cNvPr>
          <p:cNvSpPr>
            <a:spLocks noGrp="1"/>
          </p:cNvSpPr>
          <p:nvPr>
            <p:ph type="title"/>
          </p:nvPr>
        </p:nvSpPr>
        <p:spPr>
          <a:xfrm>
            <a:off x="910678" y="432764"/>
            <a:ext cx="10515600" cy="1308537"/>
          </a:xfrm>
        </p:spPr>
        <p:txBody>
          <a:bodyPr>
            <a:normAutofit/>
          </a:bodyPr>
          <a:lstStyle/>
          <a:p>
            <a:r>
              <a:rPr lang="en-IN" dirty="0">
                <a:latin typeface="Times New Roman" panose="02020603050405020304" pitchFamily="18" charset="0"/>
                <a:cs typeface="Times New Roman" panose="02020603050405020304" pitchFamily="18" charset="0"/>
              </a:rPr>
              <a:t>What is TCL…?</a:t>
            </a:r>
          </a:p>
        </p:txBody>
      </p:sp>
      <p:sp>
        <p:nvSpPr>
          <p:cNvPr id="3" name="Text Placeholder 2">
            <a:extLst>
              <a:ext uri="{FF2B5EF4-FFF2-40B4-BE49-F238E27FC236}">
                <a16:creationId xmlns:a16="http://schemas.microsoft.com/office/drawing/2014/main" id="{0AB46FD3-7994-4124-ADD9-44632E1DF199}"/>
              </a:ext>
            </a:extLst>
          </p:cNvPr>
          <p:cNvSpPr>
            <a:spLocks noGrp="1"/>
          </p:cNvSpPr>
          <p:nvPr>
            <p:ph type="body" idx="1"/>
          </p:nvPr>
        </p:nvSpPr>
        <p:spPr>
          <a:xfrm>
            <a:off x="910678" y="1851661"/>
            <a:ext cx="10515600" cy="4718838"/>
          </a:xfrm>
        </p:spPr>
        <p:txBody>
          <a:bodyPr/>
          <a:lstStyle/>
          <a:p>
            <a:pPr marL="342900" indent="-342900">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Tcl</a:t>
            </a:r>
            <a:r>
              <a:rPr lang="en-US" b="0" i="0" dirty="0">
                <a:solidFill>
                  <a:schemeClr val="tx1"/>
                </a:solidFill>
                <a:effectLst/>
                <a:latin typeface="Times New Roman" panose="02020603050405020304" pitchFamily="18" charset="0"/>
                <a:cs typeface="Times New Roman" panose="02020603050405020304" pitchFamily="18" charset="0"/>
              </a:rPr>
              <a:t> (pronounced “</a:t>
            </a:r>
            <a:r>
              <a:rPr lang="en-US" dirty="0">
                <a:solidFill>
                  <a:schemeClr val="tx1"/>
                </a:solidFill>
                <a:latin typeface="Times New Roman" panose="02020603050405020304" pitchFamily="18" charset="0"/>
                <a:cs typeface="Times New Roman" panose="02020603050405020304" pitchFamily="18" charset="0"/>
              </a:rPr>
              <a:t>tickle</a:t>
            </a:r>
            <a:r>
              <a:rPr lang="en-US" b="0" i="0" dirty="0">
                <a:solidFill>
                  <a:schemeClr val="tx1"/>
                </a:solidFill>
                <a:effectLst/>
                <a:latin typeface="Times New Roman" panose="02020603050405020304" pitchFamily="18" charset="0"/>
                <a:cs typeface="Times New Roman" panose="02020603050405020304" pitchFamily="18" charset="0"/>
              </a:rPr>
              <a:t>") is a high-level, general purpose</a:t>
            </a:r>
            <a:r>
              <a:rPr lang="en-US" b="0" i="0" dirty="0">
                <a:solidFill>
                  <a:srgbClr val="202122"/>
                </a:solidFill>
                <a:effectLst/>
                <a:latin typeface="Times New Roman" panose="02020603050405020304" pitchFamily="18" charset="0"/>
                <a:cs typeface="Times New Roman" panose="02020603050405020304" pitchFamily="18" charset="0"/>
              </a:rPr>
              <a:t>,</a:t>
            </a: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interpreted</a:t>
            </a: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dynamic programming language</a:t>
            </a:r>
            <a:r>
              <a:rPr lang="en-US" b="0" i="0" dirty="0">
                <a:solidFill>
                  <a:srgbClr val="202122"/>
                </a:solidFill>
                <a:effectLst/>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It was designed with the goal of being very simple but powerful .Tcl casts everything into the mold of a </a:t>
            </a:r>
            <a:r>
              <a:rPr lang="en-US" dirty="0">
                <a:solidFill>
                  <a:schemeClr val="tx1"/>
                </a:solidFill>
                <a:latin typeface="Times New Roman" panose="02020603050405020304" pitchFamily="18" charset="0"/>
                <a:cs typeface="Times New Roman" panose="02020603050405020304" pitchFamily="18" charset="0"/>
              </a:rPr>
              <a:t>command</a:t>
            </a:r>
            <a:r>
              <a:rPr lang="en-US" b="0" i="0" dirty="0">
                <a:solidFill>
                  <a:srgbClr val="202122"/>
                </a:solidFill>
                <a:effectLst/>
                <a:latin typeface="Times New Roman" panose="02020603050405020304" pitchFamily="18" charset="0"/>
                <a:cs typeface="Times New Roman" panose="02020603050405020304" pitchFamily="18" charset="0"/>
              </a:rPr>
              <a:t>, even programming constructs like variable assignment and procedure definition.</a:t>
            </a:r>
            <a:endParaRPr lang="en-US" b="0" i="0" baseline="30000" dirty="0">
              <a:solidFill>
                <a:srgbClr val="0645A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Tcl supports multiple </a:t>
            </a:r>
            <a:r>
              <a:rPr lang="en-US" dirty="0">
                <a:solidFill>
                  <a:schemeClr val="tx1"/>
                </a:solidFill>
                <a:latin typeface="Times New Roman" panose="02020603050405020304" pitchFamily="18" charset="0"/>
                <a:cs typeface="Times New Roman" panose="02020603050405020304" pitchFamily="18" charset="0"/>
              </a:rPr>
              <a:t>programming paradigms</a:t>
            </a:r>
            <a:r>
              <a:rPr lang="en-US" b="0" i="0" dirty="0">
                <a:solidFill>
                  <a:schemeClr val="tx1"/>
                </a:solidFill>
                <a:effectLst/>
                <a:latin typeface="Times New Roman" panose="02020603050405020304" pitchFamily="18" charset="0"/>
                <a:cs typeface="Times New Roman" panose="02020603050405020304" pitchFamily="18" charset="0"/>
              </a:rPr>
              <a:t>, including </a:t>
            </a:r>
            <a:r>
              <a:rPr lang="en-US" dirty="0">
                <a:solidFill>
                  <a:schemeClr val="tx1"/>
                </a:solidFill>
                <a:latin typeface="Times New Roman" panose="02020603050405020304" pitchFamily="18" charset="0"/>
                <a:cs typeface="Times New Roman" panose="02020603050405020304" pitchFamily="18" charset="0"/>
              </a:rPr>
              <a:t>object-oriented</a:t>
            </a: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imperative</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dirty="0">
                <a:solidFill>
                  <a:schemeClr val="tx1"/>
                </a:solidFill>
                <a:latin typeface="Times New Roman" panose="02020603050405020304" pitchFamily="18" charset="0"/>
                <a:cs typeface="Times New Roman" panose="02020603050405020304" pitchFamily="18" charset="0"/>
              </a:rPr>
              <a:t>functional programming</a:t>
            </a:r>
            <a:r>
              <a:rPr lang="en-US" b="0" i="0" dirty="0">
                <a:solidFill>
                  <a:schemeClr val="tx1"/>
                </a:solidFill>
                <a:effectLst/>
                <a:latin typeface="Times New Roman" panose="02020603050405020304" pitchFamily="18" charset="0"/>
                <a:cs typeface="Times New Roman" panose="02020603050405020304" pitchFamily="18" charset="0"/>
              </a:rPr>
              <a:t> or </a:t>
            </a:r>
            <a:r>
              <a:rPr lang="en-US" dirty="0">
                <a:solidFill>
                  <a:schemeClr val="tx1"/>
                </a:solidFill>
                <a:latin typeface="Times New Roman" panose="02020603050405020304" pitchFamily="18" charset="0"/>
                <a:cs typeface="Times New Roman" panose="02020603050405020304" pitchFamily="18" charset="0"/>
              </a:rPr>
              <a:t>procedural </a:t>
            </a:r>
            <a:r>
              <a:rPr lang="en-US" b="0" i="0" dirty="0">
                <a:solidFill>
                  <a:schemeClr val="tx1"/>
                </a:solidFill>
                <a:effectLst/>
                <a:latin typeface="Times New Roman" panose="02020603050405020304" pitchFamily="18" charset="0"/>
                <a:cs typeface="Times New Roman" panose="02020603050405020304" pitchFamily="18" charset="0"/>
              </a:rPr>
              <a:t>styles</a:t>
            </a:r>
            <a:r>
              <a:rPr lang="en-US" b="0" i="0" dirty="0">
                <a:solidFill>
                  <a:srgbClr val="202122"/>
                </a:solidFill>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there are lot of preferable features in </a:t>
            </a:r>
            <a:r>
              <a:rPr lang="en-IN" dirty="0" err="1">
                <a:solidFill>
                  <a:schemeClr val="tx1"/>
                </a:solidFill>
                <a:latin typeface="Times New Roman" panose="02020603050405020304" pitchFamily="18" charset="0"/>
                <a:cs typeface="Times New Roman" panose="02020603050405020304" pitchFamily="18" charset="0"/>
              </a:rPr>
              <a:t>tcl</a:t>
            </a:r>
            <a:r>
              <a:rPr lang="en-IN" dirty="0">
                <a:solidFill>
                  <a:schemeClr val="tx1"/>
                </a:solidFill>
                <a:latin typeface="Times New Roman" panose="02020603050405020304" pitchFamily="18" charset="0"/>
                <a:cs typeface="Times New Roman" panose="02020603050405020304" pitchFamily="18" charset="0"/>
              </a:rPr>
              <a:t> that makes user to access and understand the code.</a:t>
            </a:r>
          </a:p>
        </p:txBody>
      </p:sp>
    </p:spTree>
    <p:extLst>
      <p:ext uri="{BB962C8B-B14F-4D97-AF65-F5344CB8AC3E}">
        <p14:creationId xmlns:p14="http://schemas.microsoft.com/office/powerpoint/2010/main" val="120619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649E-8D28-43EE-BA30-DDC09790B565}"/>
              </a:ext>
            </a:extLst>
          </p:cNvPr>
          <p:cNvSpPr>
            <a:spLocks noGrp="1"/>
          </p:cNvSpPr>
          <p:nvPr>
            <p:ph type="title"/>
          </p:nvPr>
        </p:nvSpPr>
        <p:spPr>
          <a:xfrm>
            <a:off x="831850" y="54709"/>
            <a:ext cx="10515600" cy="713642"/>
          </a:xfrm>
        </p:spPr>
        <p:txBody>
          <a:bodyPr>
            <a:normAutofit/>
          </a:bodyPr>
          <a:lstStyle/>
          <a:p>
            <a:r>
              <a:rPr lang="en-IN" sz="1600" dirty="0" err="1"/>
              <a:t>linux</a:t>
            </a:r>
            <a:endParaRPr lang="en-IN" sz="1600" dirty="0"/>
          </a:p>
        </p:txBody>
      </p:sp>
      <p:sp>
        <p:nvSpPr>
          <p:cNvPr id="3" name="Text Placeholder 2">
            <a:extLst>
              <a:ext uri="{FF2B5EF4-FFF2-40B4-BE49-F238E27FC236}">
                <a16:creationId xmlns:a16="http://schemas.microsoft.com/office/drawing/2014/main" id="{7F1FFC0B-FBF5-4596-ABF9-FC6A469A76B3}"/>
              </a:ext>
            </a:extLst>
          </p:cNvPr>
          <p:cNvSpPr>
            <a:spLocks noGrp="1"/>
          </p:cNvSpPr>
          <p:nvPr>
            <p:ph type="body" idx="1"/>
          </p:nvPr>
        </p:nvSpPr>
        <p:spPr>
          <a:xfrm>
            <a:off x="831850" y="1250462"/>
            <a:ext cx="10515600" cy="4878265"/>
          </a:xfrm>
        </p:spPr>
        <p:txBody>
          <a:bodyPr/>
          <a:lstStyle/>
          <a:p>
            <a:r>
              <a:rPr lang="en-US" dirty="0">
                <a:solidFill>
                  <a:schemeClr val="tx1"/>
                </a:solidFill>
                <a:latin typeface="Times New Roman" panose="02020603050405020304" pitchFamily="18" charset="0"/>
                <a:cs typeface="Times New Roman" panose="02020603050405020304" pitchFamily="18" charset="0"/>
              </a:rPr>
              <a:t>2. </a:t>
            </a:r>
            <a:r>
              <a:rPr lang="en-US" sz="3600" dirty="0">
                <a:solidFill>
                  <a:schemeClr val="tx1"/>
                </a:solidFill>
                <a:latin typeface="Times New Roman" panose="02020603050405020304" pitchFamily="18" charset="0"/>
                <a:cs typeface="Times New Roman" panose="02020603050405020304" pitchFamily="18" charset="0"/>
              </a:rPr>
              <a:t>ls</a:t>
            </a:r>
            <a:r>
              <a:rPr lang="en-US" dirty="0">
                <a:solidFill>
                  <a:schemeClr val="tx1"/>
                </a:solidFill>
                <a:latin typeface="Times New Roman" panose="02020603050405020304" pitchFamily="18" charset="0"/>
                <a:cs typeface="Times New Roman" panose="02020603050405020304" pitchFamily="18" charset="0"/>
              </a:rPr>
              <a:t> — </a:t>
            </a:r>
          </a:p>
          <a:p>
            <a:r>
              <a:rPr lang="en-US" dirty="0">
                <a:solidFill>
                  <a:schemeClr val="tx1"/>
                </a:solidFill>
                <a:latin typeface="Times New Roman" panose="02020603050405020304" pitchFamily="18" charset="0"/>
                <a:cs typeface="Times New Roman" panose="02020603050405020304" pitchFamily="18" charset="0"/>
              </a:rPr>
              <a:t>Use the "ls" command to know what files are in the directory you are in. You can see all the hidden files by using the command “ls -a”.</a:t>
            </a: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7" name="Picture 3">
            <a:extLst>
              <a:ext uri="{FF2B5EF4-FFF2-40B4-BE49-F238E27FC236}">
                <a16:creationId xmlns:a16="http://schemas.microsoft.com/office/drawing/2014/main" id="{0FF25EAD-3CF4-48B3-9942-F32871C51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816" y="3305908"/>
            <a:ext cx="6877050" cy="1057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6196F7C-31A1-4B3D-AEAE-C521AD3BA9E0}"/>
              </a:ext>
            </a:extLst>
          </p:cNvPr>
          <p:cNvSpPr>
            <a:spLocks noChangeArrowheads="1"/>
          </p:cNvSpPr>
          <p:nvPr/>
        </p:nvSpPr>
        <p:spPr bwMode="auto">
          <a:xfrm>
            <a:off x="0" y="351693"/>
            <a:ext cx="5181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499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a:ln>
                  <a:noFill/>
                </a:ln>
                <a:solidFill>
                  <a:srgbClr val="1A1A1A"/>
                </a:solidFill>
                <a:effectLst/>
                <a:latin typeface="PT Serif" panose="020A06030405050202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127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5AD2-7682-4543-8413-5E9DF06878F3}"/>
              </a:ext>
            </a:extLst>
          </p:cNvPr>
          <p:cNvSpPr>
            <a:spLocks noGrp="1"/>
          </p:cNvSpPr>
          <p:nvPr>
            <p:ph type="title"/>
          </p:nvPr>
        </p:nvSpPr>
        <p:spPr>
          <a:xfrm>
            <a:off x="831850" y="93786"/>
            <a:ext cx="10515600" cy="734645"/>
          </a:xfrm>
        </p:spPr>
        <p:txBody>
          <a:bodyPr>
            <a:normAutofit/>
          </a:bodyPr>
          <a:lstStyle/>
          <a:p>
            <a:r>
              <a:rPr lang="en-IN" sz="1600" dirty="0" err="1"/>
              <a:t>linux</a:t>
            </a:r>
            <a:endParaRPr lang="en-IN" sz="1600" dirty="0"/>
          </a:p>
        </p:txBody>
      </p:sp>
      <p:sp>
        <p:nvSpPr>
          <p:cNvPr id="3" name="Text Placeholder 2">
            <a:extLst>
              <a:ext uri="{FF2B5EF4-FFF2-40B4-BE49-F238E27FC236}">
                <a16:creationId xmlns:a16="http://schemas.microsoft.com/office/drawing/2014/main" id="{4D51F29B-AA42-4B0C-ABCE-21BBFE56A0F7}"/>
              </a:ext>
            </a:extLst>
          </p:cNvPr>
          <p:cNvSpPr>
            <a:spLocks noGrp="1"/>
          </p:cNvSpPr>
          <p:nvPr>
            <p:ph type="body" idx="1"/>
          </p:nvPr>
        </p:nvSpPr>
        <p:spPr>
          <a:xfrm>
            <a:off x="831850" y="828431"/>
            <a:ext cx="10515600" cy="5261219"/>
          </a:xfrm>
        </p:spPr>
        <p:txBody>
          <a:bodyPr/>
          <a:lstStyle/>
          <a:p>
            <a:r>
              <a:rPr lang="en-US" dirty="0">
                <a:solidFill>
                  <a:schemeClr val="tx1"/>
                </a:solidFill>
                <a:latin typeface="Times New Roman" panose="02020603050405020304" pitchFamily="18" charset="0"/>
                <a:cs typeface="Times New Roman" panose="02020603050405020304" pitchFamily="18" charset="0"/>
              </a:rPr>
              <a:t>3. </a:t>
            </a:r>
            <a:r>
              <a:rPr lang="en-US" sz="3600" dirty="0">
                <a:solidFill>
                  <a:schemeClr val="tx1"/>
                </a:solidFill>
                <a:latin typeface="Times New Roman" panose="02020603050405020304" pitchFamily="18" charset="0"/>
                <a:cs typeface="Times New Roman" panose="02020603050405020304" pitchFamily="18" charset="0"/>
              </a:rPr>
              <a:t>cd </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Use the "cd" command to go to a directory. For example, if you are in the home folder, and you want to go to the downloads folder, then you can type in “cd Downloads”. Remember, this command is case sensitive, and you have to type in the name of the folder exactly as it is.</a:t>
            </a:r>
          </a:p>
          <a:p>
            <a:r>
              <a:rPr lang="en-US" u="sng" dirty="0">
                <a:solidFill>
                  <a:schemeClr val="tx1"/>
                </a:solidFill>
                <a:latin typeface="Times New Roman" panose="02020603050405020304" pitchFamily="18" charset="0"/>
                <a:cs typeface="Times New Roman" panose="02020603050405020304" pitchFamily="18" charset="0"/>
              </a:rPr>
              <a:t>Example:-</a:t>
            </a:r>
          </a:p>
          <a:p>
            <a:r>
              <a:rPr lang="en-US" dirty="0">
                <a:solidFill>
                  <a:srgbClr val="FF0000"/>
                </a:solidFill>
                <a:latin typeface="Times New Roman" panose="02020603050405020304" pitchFamily="18" charset="0"/>
                <a:cs typeface="Times New Roman" panose="02020603050405020304" pitchFamily="18" charset="0"/>
              </a:rPr>
              <a:t>Cd /home/</a:t>
            </a:r>
            <a:r>
              <a:rPr lang="en-US" dirty="0" err="1">
                <a:solidFill>
                  <a:srgbClr val="FF0000"/>
                </a:solidFill>
                <a:latin typeface="Times New Roman" panose="02020603050405020304" pitchFamily="18" charset="0"/>
                <a:cs typeface="Times New Roman" panose="02020603050405020304" pitchFamily="18" charset="0"/>
              </a:rPr>
              <a:t>vlsi</a:t>
            </a:r>
            <a:r>
              <a:rPr lang="en-US" dirty="0">
                <a:solidFill>
                  <a:srgbClr val="FF0000"/>
                </a:solidFill>
                <a:latin typeface="Times New Roman" panose="02020603050405020304" pitchFamily="18" charset="0"/>
                <a:cs typeface="Times New Roman" panose="02020603050405020304" pitchFamily="18" charset="0"/>
              </a:rPr>
              <a:t>/isspd1700/work/</a:t>
            </a:r>
            <a:r>
              <a:rPr lang="en-US" dirty="0" err="1">
                <a:solidFill>
                  <a:srgbClr val="FF0000"/>
                </a:solidFill>
                <a:latin typeface="Times New Roman" panose="02020603050405020304" pitchFamily="18" charset="0"/>
                <a:cs typeface="Times New Roman" panose="02020603050405020304" pitchFamily="18" charset="0"/>
              </a:rPr>
              <a:t>tcl</a:t>
            </a:r>
            <a:r>
              <a:rPr lang="en-US" dirty="0">
                <a:solidFill>
                  <a:srgbClr val="FF0000"/>
                </a:solidFill>
                <a:latin typeface="Times New Roman" panose="02020603050405020304" pitchFamily="18" charset="0"/>
                <a:cs typeface="Times New Roman" panose="02020603050405020304" pitchFamily="18" charset="0"/>
              </a:rPr>
              <a:t>/assignments/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829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65BD-30FB-4DCE-B2E7-7D5D99C814B8}"/>
              </a:ext>
            </a:extLst>
          </p:cNvPr>
          <p:cNvSpPr>
            <a:spLocks noGrp="1"/>
          </p:cNvSpPr>
          <p:nvPr>
            <p:ph type="title"/>
          </p:nvPr>
        </p:nvSpPr>
        <p:spPr>
          <a:xfrm>
            <a:off x="831850" y="70339"/>
            <a:ext cx="10515600" cy="539262"/>
          </a:xfrm>
        </p:spPr>
        <p:txBody>
          <a:bodyPr>
            <a:normAutofit/>
          </a:bodyPr>
          <a:lstStyle/>
          <a:p>
            <a:r>
              <a:rPr lang="en-IN" sz="1600" dirty="0" err="1"/>
              <a:t>linux</a:t>
            </a:r>
            <a:endParaRPr lang="en-IN" sz="1600" dirty="0"/>
          </a:p>
        </p:txBody>
      </p:sp>
      <p:sp>
        <p:nvSpPr>
          <p:cNvPr id="3" name="Text Placeholder 2">
            <a:extLst>
              <a:ext uri="{FF2B5EF4-FFF2-40B4-BE49-F238E27FC236}">
                <a16:creationId xmlns:a16="http://schemas.microsoft.com/office/drawing/2014/main" id="{B81D1CD1-217D-44F9-BD78-9F89EA5A3884}"/>
              </a:ext>
            </a:extLst>
          </p:cNvPr>
          <p:cNvSpPr>
            <a:spLocks noGrp="1"/>
          </p:cNvSpPr>
          <p:nvPr>
            <p:ph type="body" idx="1"/>
          </p:nvPr>
        </p:nvSpPr>
        <p:spPr>
          <a:xfrm>
            <a:off x="831850" y="672123"/>
            <a:ext cx="10515600" cy="5417527"/>
          </a:xfrm>
        </p:spPr>
        <p:txBody>
          <a:bodyPr/>
          <a:lstStyle/>
          <a:p>
            <a:r>
              <a:rPr lang="en-US" dirty="0">
                <a:solidFill>
                  <a:schemeClr val="tx1"/>
                </a:solidFill>
                <a:latin typeface="Times New Roman" panose="02020603050405020304" pitchFamily="18" charset="0"/>
                <a:cs typeface="Times New Roman" panose="02020603050405020304" pitchFamily="18" charset="0"/>
              </a:rPr>
              <a:t>4. </a:t>
            </a:r>
            <a:r>
              <a:rPr lang="en-US" dirty="0" err="1">
                <a:solidFill>
                  <a:schemeClr val="tx1"/>
                </a:solidFill>
                <a:latin typeface="Times New Roman" panose="02020603050405020304" pitchFamily="18" charset="0"/>
                <a:cs typeface="Times New Roman" panose="02020603050405020304" pitchFamily="18" charset="0"/>
              </a:rPr>
              <a:t>mkdir</a:t>
            </a:r>
            <a:r>
              <a:rPr lang="en-US" dirty="0">
                <a:solidFill>
                  <a:schemeClr val="tx1"/>
                </a:solidFill>
                <a:latin typeface="Times New Roman" panose="02020603050405020304" pitchFamily="18" charset="0"/>
                <a:cs typeface="Times New Roman" panose="02020603050405020304" pitchFamily="18" charset="0"/>
              </a:rPr>
              <a:t> &amp; </a:t>
            </a:r>
            <a:r>
              <a:rPr lang="en-US" dirty="0" err="1">
                <a:solidFill>
                  <a:schemeClr val="tx1"/>
                </a:solidFill>
                <a:latin typeface="Times New Roman" panose="02020603050405020304" pitchFamily="18" charset="0"/>
                <a:cs typeface="Times New Roman" panose="02020603050405020304" pitchFamily="18" charset="0"/>
              </a:rPr>
              <a:t>rmdir</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 Use the </a:t>
            </a:r>
            <a:r>
              <a:rPr lang="en-US" dirty="0" err="1">
                <a:solidFill>
                  <a:schemeClr val="tx1"/>
                </a:solidFill>
                <a:latin typeface="Times New Roman" panose="02020603050405020304" pitchFamily="18" charset="0"/>
                <a:cs typeface="Times New Roman" panose="02020603050405020304" pitchFamily="18" charset="0"/>
              </a:rPr>
              <a:t>mkdir</a:t>
            </a:r>
            <a:r>
              <a:rPr lang="en-US" dirty="0">
                <a:solidFill>
                  <a:schemeClr val="tx1"/>
                </a:solidFill>
                <a:latin typeface="Times New Roman" panose="02020603050405020304" pitchFamily="18" charset="0"/>
                <a:cs typeface="Times New Roman" panose="02020603050405020304" pitchFamily="18" charset="0"/>
              </a:rPr>
              <a:t> command when you need to create a folder or a directory. For example, if you want to make a directory called “DIY”, then you can type “</a:t>
            </a:r>
            <a:r>
              <a:rPr lang="en-US" dirty="0" err="1">
                <a:solidFill>
                  <a:schemeClr val="tx1"/>
                </a:solidFill>
                <a:latin typeface="Times New Roman" panose="02020603050405020304" pitchFamily="18" charset="0"/>
                <a:cs typeface="Times New Roman" panose="02020603050405020304" pitchFamily="18" charset="0"/>
              </a:rPr>
              <a:t>mkdir</a:t>
            </a:r>
            <a:r>
              <a:rPr lang="en-US" dirty="0">
                <a:solidFill>
                  <a:schemeClr val="tx1"/>
                </a:solidFill>
                <a:latin typeface="Times New Roman" panose="02020603050405020304" pitchFamily="18" charset="0"/>
                <a:cs typeface="Times New Roman" panose="02020603050405020304" pitchFamily="18" charset="0"/>
              </a:rPr>
              <a:t> DIY”. Remember, as told before, if you want to create a directory named “DIY Hacking”, then you can type “</a:t>
            </a:r>
            <a:r>
              <a:rPr lang="en-US" dirty="0" err="1">
                <a:solidFill>
                  <a:schemeClr val="tx1"/>
                </a:solidFill>
                <a:latin typeface="Times New Roman" panose="02020603050405020304" pitchFamily="18" charset="0"/>
                <a:cs typeface="Times New Roman" panose="02020603050405020304" pitchFamily="18" charset="0"/>
              </a:rPr>
              <a:t>mkdir</a:t>
            </a:r>
            <a:r>
              <a:rPr lang="en-US" dirty="0">
                <a:solidFill>
                  <a:schemeClr val="tx1"/>
                </a:solidFill>
                <a:latin typeface="Times New Roman" panose="02020603050405020304" pitchFamily="18" charset="0"/>
                <a:cs typeface="Times New Roman" panose="02020603050405020304" pitchFamily="18" charset="0"/>
              </a:rPr>
              <a:t> DIY\ Hacking”. Use </a:t>
            </a:r>
            <a:r>
              <a:rPr lang="en-US" dirty="0" err="1">
                <a:solidFill>
                  <a:schemeClr val="tx1"/>
                </a:solidFill>
                <a:latin typeface="Times New Roman" panose="02020603050405020304" pitchFamily="18" charset="0"/>
                <a:cs typeface="Times New Roman" panose="02020603050405020304" pitchFamily="18" charset="0"/>
              </a:rPr>
              <a:t>rmdir</a:t>
            </a:r>
            <a:r>
              <a:rPr lang="en-US" dirty="0">
                <a:solidFill>
                  <a:schemeClr val="tx1"/>
                </a:solidFill>
                <a:latin typeface="Times New Roman" panose="02020603050405020304" pitchFamily="18" charset="0"/>
                <a:cs typeface="Times New Roman" panose="02020603050405020304" pitchFamily="18" charset="0"/>
              </a:rPr>
              <a:t> to delete a directory. But </a:t>
            </a:r>
            <a:r>
              <a:rPr lang="en-US" dirty="0" err="1">
                <a:solidFill>
                  <a:schemeClr val="tx1"/>
                </a:solidFill>
                <a:latin typeface="Times New Roman" panose="02020603050405020304" pitchFamily="18" charset="0"/>
                <a:cs typeface="Times New Roman" panose="02020603050405020304" pitchFamily="18" charset="0"/>
              </a:rPr>
              <a:t>rmdir</a:t>
            </a:r>
            <a:r>
              <a:rPr lang="en-US" dirty="0">
                <a:solidFill>
                  <a:schemeClr val="tx1"/>
                </a:solidFill>
                <a:latin typeface="Times New Roman" panose="02020603050405020304" pitchFamily="18" charset="0"/>
                <a:cs typeface="Times New Roman" panose="02020603050405020304" pitchFamily="18" charset="0"/>
              </a:rPr>
              <a:t> can only be used to delete an empty directory. To delete a directory containing files, use rm.</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2049" name="Picture 1">
            <a:extLst>
              <a:ext uri="{FF2B5EF4-FFF2-40B4-BE49-F238E27FC236}">
                <a16:creationId xmlns:a16="http://schemas.microsoft.com/office/drawing/2014/main" id="{11A073DD-40B6-4D7D-85BC-979A2FCF9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54" y="3985846"/>
            <a:ext cx="6886575" cy="1257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8EFB8BE1-F307-4654-BF6B-C1D5E4F0E956}"/>
              </a:ext>
            </a:extLst>
          </p:cNvPr>
          <p:cNvSpPr>
            <a:spLocks noChangeArrowheads="1"/>
          </p:cNvSpPr>
          <p:nvPr/>
        </p:nvSpPr>
        <p:spPr bwMode="auto">
          <a:xfrm>
            <a:off x="0" y="0"/>
            <a:ext cx="51816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9499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a:ln>
                  <a:noFill/>
                </a:ln>
                <a:solidFill>
                  <a:srgbClr val="1A1A1A"/>
                </a:solidFill>
                <a:effectLst/>
                <a:latin typeface="PT Serif" panose="020A06030405050202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271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6C4C-AF2E-4086-B0C4-550512BC6675}"/>
              </a:ext>
            </a:extLst>
          </p:cNvPr>
          <p:cNvSpPr>
            <a:spLocks noGrp="1"/>
          </p:cNvSpPr>
          <p:nvPr>
            <p:ph type="title"/>
          </p:nvPr>
        </p:nvSpPr>
        <p:spPr>
          <a:xfrm>
            <a:off x="831850" y="85970"/>
            <a:ext cx="10515600" cy="797168"/>
          </a:xfrm>
        </p:spPr>
        <p:txBody>
          <a:bodyPr>
            <a:normAutofit/>
          </a:bodyPr>
          <a:lstStyle/>
          <a:p>
            <a:r>
              <a:rPr lang="en-IN" sz="1600" dirty="0" err="1"/>
              <a:t>linux</a:t>
            </a:r>
            <a:endParaRPr lang="en-IN" sz="1600" dirty="0"/>
          </a:p>
        </p:txBody>
      </p:sp>
      <p:sp>
        <p:nvSpPr>
          <p:cNvPr id="3" name="Text Placeholder 2">
            <a:extLst>
              <a:ext uri="{FF2B5EF4-FFF2-40B4-BE49-F238E27FC236}">
                <a16:creationId xmlns:a16="http://schemas.microsoft.com/office/drawing/2014/main" id="{387C496D-5D42-4A10-BB11-FCC19D83D9CE}"/>
              </a:ext>
            </a:extLst>
          </p:cNvPr>
          <p:cNvSpPr>
            <a:spLocks noGrp="1"/>
          </p:cNvSpPr>
          <p:nvPr>
            <p:ph type="body" idx="1"/>
          </p:nvPr>
        </p:nvSpPr>
        <p:spPr>
          <a:xfrm>
            <a:off x="831850" y="969109"/>
            <a:ext cx="10515600" cy="5120542"/>
          </a:xfrm>
        </p:spPr>
        <p:txBody>
          <a:bodyPr/>
          <a:lstStyle/>
          <a:p>
            <a:r>
              <a:rPr lang="en-US" sz="3600" dirty="0">
                <a:solidFill>
                  <a:schemeClr val="tx1"/>
                </a:solidFill>
                <a:latin typeface="Times New Roman" panose="02020603050405020304" pitchFamily="18" charset="0"/>
                <a:cs typeface="Times New Roman" panose="02020603050405020304" pitchFamily="18" charset="0"/>
              </a:rPr>
              <a:t>5. Touch </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The touch command is used to create a file. It can be anything, from an empty txt file to an empty zip file. For example, “touch new.txt”.</a:t>
            </a:r>
          </a:p>
          <a:p>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6. cp — Use the cp command to copy files through the command line. It takes two arguments: The first is the location of the file to be copied, the second is where to copy.</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3074" name="Picture 2">
            <a:extLst>
              <a:ext uri="{FF2B5EF4-FFF2-40B4-BE49-F238E27FC236}">
                <a16:creationId xmlns:a16="http://schemas.microsoft.com/office/drawing/2014/main" id="{E42619BA-F635-43EA-BCB5-0B1FE74B5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743" y="2970213"/>
            <a:ext cx="68865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834D3A1-CFEF-4A51-B0E8-DB70E155B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268" y="5410691"/>
            <a:ext cx="68770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27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A8EC-C734-499F-8411-001B7DBD36AA}"/>
              </a:ext>
            </a:extLst>
          </p:cNvPr>
          <p:cNvSpPr>
            <a:spLocks noGrp="1"/>
          </p:cNvSpPr>
          <p:nvPr>
            <p:ph type="title"/>
          </p:nvPr>
        </p:nvSpPr>
        <p:spPr>
          <a:xfrm>
            <a:off x="831850" y="54709"/>
            <a:ext cx="10515600" cy="713642"/>
          </a:xfrm>
        </p:spPr>
        <p:txBody>
          <a:bodyPr>
            <a:normAutofit/>
          </a:bodyPr>
          <a:lstStyle/>
          <a:p>
            <a:r>
              <a:rPr lang="en-IN" sz="1400" dirty="0" err="1"/>
              <a:t>linux</a:t>
            </a:r>
            <a:endParaRPr lang="en-IN" sz="1400" dirty="0"/>
          </a:p>
        </p:txBody>
      </p:sp>
      <p:sp>
        <p:nvSpPr>
          <p:cNvPr id="3" name="Text Placeholder 2">
            <a:extLst>
              <a:ext uri="{FF2B5EF4-FFF2-40B4-BE49-F238E27FC236}">
                <a16:creationId xmlns:a16="http://schemas.microsoft.com/office/drawing/2014/main" id="{ECF8DAA0-CA33-4B73-859B-8A8AFE6149B5}"/>
              </a:ext>
            </a:extLst>
          </p:cNvPr>
          <p:cNvSpPr>
            <a:spLocks noGrp="1"/>
          </p:cNvSpPr>
          <p:nvPr>
            <p:ph type="body" idx="1"/>
          </p:nvPr>
        </p:nvSpPr>
        <p:spPr>
          <a:xfrm>
            <a:off x="831850" y="855118"/>
            <a:ext cx="10515600" cy="5234531"/>
          </a:xfrm>
        </p:spPr>
        <p:txBody>
          <a:bodyPr/>
          <a:lstStyle/>
          <a:p>
            <a:r>
              <a:rPr lang="en-US" b="1" i="0" dirty="0">
                <a:solidFill>
                  <a:srgbClr val="1A1A1A"/>
                </a:solidFill>
                <a:effectLst/>
                <a:latin typeface="PT Serif" panose="020A0603040505020204" pitchFamily="18" charset="0"/>
              </a:rPr>
              <a:t>7. </a:t>
            </a:r>
            <a:r>
              <a:rPr lang="en-US" b="1" i="0" dirty="0">
                <a:solidFill>
                  <a:srgbClr val="1A1A1A"/>
                </a:solidFill>
                <a:effectLst/>
                <a:latin typeface="Times New Roman" panose="02020603050405020304" pitchFamily="18" charset="0"/>
                <a:cs typeface="Times New Roman" panose="02020603050405020304" pitchFamily="18" charset="0"/>
              </a:rPr>
              <a:t>man &amp; --help</a:t>
            </a:r>
            <a:r>
              <a:rPr lang="en-US" b="0" i="0" dirty="0">
                <a:solidFill>
                  <a:srgbClr val="1A1A1A"/>
                </a:solidFill>
                <a:effectLst/>
                <a:latin typeface="Times New Roman" panose="02020603050405020304" pitchFamily="18" charset="0"/>
                <a:cs typeface="Times New Roman" panose="02020603050405020304" pitchFamily="18" charset="0"/>
              </a:rPr>
              <a:t> — To know more about a command and how to use it, use the </a:t>
            </a:r>
            <a:r>
              <a:rPr lang="en-US" b="1" i="0" dirty="0">
                <a:solidFill>
                  <a:srgbClr val="1A1A1A"/>
                </a:solidFill>
                <a:effectLst/>
                <a:latin typeface="Times New Roman" panose="02020603050405020304" pitchFamily="18" charset="0"/>
                <a:cs typeface="Times New Roman" panose="02020603050405020304" pitchFamily="18" charset="0"/>
              </a:rPr>
              <a:t>man</a:t>
            </a:r>
            <a:r>
              <a:rPr lang="en-US" b="0" i="0" dirty="0">
                <a:solidFill>
                  <a:srgbClr val="1A1A1A"/>
                </a:solidFill>
                <a:effectLst/>
                <a:latin typeface="Times New Roman" panose="02020603050405020304" pitchFamily="18" charset="0"/>
                <a:cs typeface="Times New Roman" panose="02020603050405020304" pitchFamily="18" charset="0"/>
              </a:rPr>
              <a:t> command. It shows the manual pages of the command. For example, “</a:t>
            </a:r>
            <a:r>
              <a:rPr lang="en-US" b="1" i="0" dirty="0">
                <a:solidFill>
                  <a:srgbClr val="1A1A1A"/>
                </a:solidFill>
                <a:effectLst/>
                <a:latin typeface="Times New Roman" panose="02020603050405020304" pitchFamily="18" charset="0"/>
                <a:cs typeface="Times New Roman" panose="02020603050405020304" pitchFamily="18" charset="0"/>
              </a:rPr>
              <a:t>man cd</a:t>
            </a:r>
            <a:r>
              <a:rPr lang="en-US" b="0" i="0" dirty="0">
                <a:solidFill>
                  <a:srgbClr val="1A1A1A"/>
                </a:solidFill>
                <a:effectLst/>
                <a:latin typeface="Times New Roman" panose="02020603050405020304" pitchFamily="18" charset="0"/>
                <a:cs typeface="Times New Roman" panose="02020603050405020304" pitchFamily="18" charset="0"/>
              </a:rPr>
              <a:t>” shows the manual pages of the </a:t>
            </a:r>
            <a:r>
              <a:rPr lang="en-US" b="1" i="0" dirty="0">
                <a:solidFill>
                  <a:srgbClr val="1A1A1A"/>
                </a:solidFill>
                <a:effectLst/>
                <a:latin typeface="Times New Roman" panose="02020603050405020304" pitchFamily="18" charset="0"/>
                <a:cs typeface="Times New Roman" panose="02020603050405020304" pitchFamily="18" charset="0"/>
              </a:rPr>
              <a:t>cd </a:t>
            </a:r>
            <a:r>
              <a:rPr lang="en-US" b="0" i="0" dirty="0">
                <a:solidFill>
                  <a:srgbClr val="1A1A1A"/>
                </a:solidFill>
                <a:effectLst/>
                <a:latin typeface="Times New Roman" panose="02020603050405020304" pitchFamily="18" charset="0"/>
                <a:cs typeface="Times New Roman" panose="02020603050405020304" pitchFamily="18" charset="0"/>
              </a:rPr>
              <a:t>command. Typing in the command name and the argument helps it show which ways the command can be used (e.g., </a:t>
            </a:r>
            <a:r>
              <a:rPr lang="en-US" b="1" i="0" dirty="0">
                <a:solidFill>
                  <a:srgbClr val="1A1A1A"/>
                </a:solidFill>
                <a:effectLst/>
                <a:latin typeface="Times New Roman" panose="02020603050405020304" pitchFamily="18" charset="0"/>
                <a:cs typeface="Times New Roman" panose="02020603050405020304" pitchFamily="18" charset="0"/>
              </a:rPr>
              <a:t>cd –help</a:t>
            </a:r>
            <a:r>
              <a:rPr lang="en-US" b="0" i="0" dirty="0">
                <a:solidFill>
                  <a:srgbClr val="1A1A1A"/>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632A1557-A589-439C-A425-A09D3C0B5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967" y="2368062"/>
            <a:ext cx="6877050" cy="414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17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9F87-4C0E-4322-A322-68739ECF2CD9}"/>
              </a:ext>
            </a:extLst>
          </p:cNvPr>
          <p:cNvSpPr>
            <a:spLocks noGrp="1"/>
          </p:cNvSpPr>
          <p:nvPr>
            <p:ph type="title"/>
          </p:nvPr>
        </p:nvSpPr>
        <p:spPr>
          <a:xfrm>
            <a:off x="831850" y="0"/>
            <a:ext cx="10515600" cy="445477"/>
          </a:xfrm>
        </p:spPr>
        <p:txBody>
          <a:bodyPr>
            <a:normAutofit/>
          </a:bodyPr>
          <a:lstStyle/>
          <a:p>
            <a:r>
              <a:rPr lang="en-IN" sz="1200" dirty="0" err="1"/>
              <a:t>linux</a:t>
            </a:r>
            <a:endParaRPr lang="en-IN" sz="1200" dirty="0"/>
          </a:p>
        </p:txBody>
      </p:sp>
      <p:sp>
        <p:nvSpPr>
          <p:cNvPr id="3" name="Text Placeholder 2">
            <a:extLst>
              <a:ext uri="{FF2B5EF4-FFF2-40B4-BE49-F238E27FC236}">
                <a16:creationId xmlns:a16="http://schemas.microsoft.com/office/drawing/2014/main" id="{4E302339-C21C-4A35-9E75-E61C8163E805}"/>
              </a:ext>
            </a:extLst>
          </p:cNvPr>
          <p:cNvSpPr>
            <a:spLocks noGrp="1"/>
          </p:cNvSpPr>
          <p:nvPr>
            <p:ph type="body" idx="1"/>
          </p:nvPr>
        </p:nvSpPr>
        <p:spPr>
          <a:xfrm>
            <a:off x="831850" y="515815"/>
            <a:ext cx="10515600" cy="5573835"/>
          </a:xfrm>
        </p:spPr>
        <p:txBody>
          <a:bodyPr/>
          <a:lstStyle/>
          <a:p>
            <a:r>
              <a:rPr lang="en-US" dirty="0">
                <a:solidFill>
                  <a:srgbClr val="1A1A1A"/>
                </a:solidFill>
                <a:latin typeface="Times New Roman" panose="02020603050405020304" pitchFamily="18" charset="0"/>
                <a:cs typeface="Times New Roman" panose="02020603050405020304" pitchFamily="18" charset="0"/>
              </a:rPr>
              <a:t>8</a:t>
            </a:r>
            <a:r>
              <a:rPr lang="en-US" i="0" dirty="0">
                <a:solidFill>
                  <a:srgbClr val="1A1A1A"/>
                </a:solidFill>
                <a:effectLst/>
                <a:latin typeface="Times New Roman" panose="02020603050405020304" pitchFamily="18" charset="0"/>
                <a:cs typeface="Times New Roman" panose="02020603050405020304" pitchFamily="18" charset="0"/>
              </a:rPr>
              <a:t>. </a:t>
            </a:r>
            <a:r>
              <a:rPr lang="en-US" sz="4000" i="0" dirty="0">
                <a:solidFill>
                  <a:srgbClr val="1A1A1A"/>
                </a:solidFill>
                <a:effectLst/>
                <a:latin typeface="Times New Roman" panose="02020603050405020304" pitchFamily="18" charset="0"/>
                <a:cs typeface="Times New Roman" panose="02020603050405020304" pitchFamily="18" charset="0"/>
              </a:rPr>
              <a:t>mv</a:t>
            </a:r>
            <a:r>
              <a:rPr lang="en-US" i="0" dirty="0">
                <a:solidFill>
                  <a:srgbClr val="1A1A1A"/>
                </a:solidFill>
                <a:effectLst/>
                <a:latin typeface="Times New Roman" panose="02020603050405020304" pitchFamily="18" charset="0"/>
                <a:cs typeface="Times New Roman" panose="02020603050405020304" pitchFamily="18" charset="0"/>
              </a:rPr>
              <a:t> — </a:t>
            </a:r>
          </a:p>
          <a:p>
            <a:r>
              <a:rPr lang="en-US" i="0" dirty="0">
                <a:solidFill>
                  <a:srgbClr val="1A1A1A"/>
                </a:solidFill>
                <a:effectLst/>
                <a:latin typeface="Times New Roman" panose="02020603050405020304" pitchFamily="18" charset="0"/>
                <a:cs typeface="Times New Roman" panose="02020603050405020304" pitchFamily="18" charset="0"/>
              </a:rPr>
              <a:t>Use the mv command to move files through the command line. We can also use the mv command to rename a file. For example, if we want to rename the file “text” to “new”, we can use “mv text new”. It takes the two arguments, just like the cp command</a:t>
            </a:r>
            <a:r>
              <a:rPr lang="en-US" i="0" dirty="0">
                <a:solidFill>
                  <a:srgbClr val="1A1A1A"/>
                </a:solidFill>
                <a:effectLst/>
                <a:latin typeface="PT Serif" panose="020A0603040505020204" pitchFamily="18" charset="0"/>
              </a:rPr>
              <a:t>.</a:t>
            </a:r>
          </a:p>
          <a:p>
            <a:endParaRPr lang="en-IN" dirty="0"/>
          </a:p>
        </p:txBody>
      </p:sp>
      <p:pic>
        <p:nvPicPr>
          <p:cNvPr id="5122" name="Picture 2">
            <a:extLst>
              <a:ext uri="{FF2B5EF4-FFF2-40B4-BE49-F238E27FC236}">
                <a16:creationId xmlns:a16="http://schemas.microsoft.com/office/drawing/2014/main" id="{B9C91CB2-FD92-4BC8-A7C5-DCF7454A7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28" y="3103319"/>
            <a:ext cx="6886575" cy="88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3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5D27-1D6B-49A8-9BD5-B5528DEC8797}"/>
              </a:ext>
            </a:extLst>
          </p:cNvPr>
          <p:cNvSpPr>
            <a:spLocks noGrp="1"/>
          </p:cNvSpPr>
          <p:nvPr>
            <p:ph type="title"/>
          </p:nvPr>
        </p:nvSpPr>
        <p:spPr>
          <a:xfrm>
            <a:off x="831850" y="242276"/>
            <a:ext cx="10515600" cy="526073"/>
          </a:xfrm>
        </p:spPr>
        <p:txBody>
          <a:bodyPr>
            <a:normAutofit/>
          </a:bodyPr>
          <a:lstStyle/>
          <a:p>
            <a:r>
              <a:rPr lang="en-IN" sz="1400" dirty="0" err="1"/>
              <a:t>linux</a:t>
            </a:r>
            <a:endParaRPr lang="en-IN" sz="1400" dirty="0"/>
          </a:p>
        </p:txBody>
      </p:sp>
      <p:sp>
        <p:nvSpPr>
          <p:cNvPr id="3" name="Text Placeholder 2">
            <a:extLst>
              <a:ext uri="{FF2B5EF4-FFF2-40B4-BE49-F238E27FC236}">
                <a16:creationId xmlns:a16="http://schemas.microsoft.com/office/drawing/2014/main" id="{96BA938C-534E-4E9F-847E-3F16F6CF204C}"/>
              </a:ext>
            </a:extLst>
          </p:cNvPr>
          <p:cNvSpPr>
            <a:spLocks noGrp="1"/>
          </p:cNvSpPr>
          <p:nvPr>
            <p:ph type="body" idx="1"/>
          </p:nvPr>
        </p:nvSpPr>
        <p:spPr>
          <a:xfrm>
            <a:off x="831849" y="820615"/>
            <a:ext cx="10515600" cy="5269035"/>
          </a:xfrm>
        </p:spPr>
        <p:txBody>
          <a:bodyPr/>
          <a:lstStyle/>
          <a:p>
            <a:r>
              <a:rPr lang="en-US" b="1" dirty="0">
                <a:solidFill>
                  <a:srgbClr val="1A1A1A"/>
                </a:solidFill>
                <a:latin typeface="Times New Roman" panose="02020603050405020304" pitchFamily="18" charset="0"/>
                <a:cs typeface="Times New Roman" panose="02020603050405020304" pitchFamily="18" charset="0"/>
              </a:rPr>
              <a:t>9</a:t>
            </a:r>
            <a:r>
              <a:rPr lang="en-US" b="1" i="0" dirty="0">
                <a:solidFill>
                  <a:srgbClr val="1A1A1A"/>
                </a:solidFill>
                <a:effectLst/>
                <a:latin typeface="Times New Roman" panose="02020603050405020304" pitchFamily="18" charset="0"/>
                <a:cs typeface="Times New Roman" panose="02020603050405020304" pitchFamily="18" charset="0"/>
              </a:rPr>
              <a:t>. locate</a:t>
            </a:r>
            <a:r>
              <a:rPr lang="en-US" b="0" i="0" dirty="0">
                <a:solidFill>
                  <a:srgbClr val="1A1A1A"/>
                </a:solidFill>
                <a:effectLst/>
                <a:latin typeface="Times New Roman" panose="02020603050405020304" pitchFamily="18" charset="0"/>
                <a:cs typeface="Times New Roman" panose="02020603050405020304" pitchFamily="18" charset="0"/>
              </a:rPr>
              <a:t> — The </a:t>
            </a:r>
            <a:r>
              <a:rPr lang="en-US" b="1" i="0" dirty="0">
                <a:solidFill>
                  <a:srgbClr val="1A1A1A"/>
                </a:solidFill>
                <a:effectLst/>
                <a:latin typeface="Times New Roman" panose="02020603050405020304" pitchFamily="18" charset="0"/>
                <a:cs typeface="Times New Roman" panose="02020603050405020304" pitchFamily="18" charset="0"/>
              </a:rPr>
              <a:t>locate</a:t>
            </a:r>
            <a:r>
              <a:rPr lang="en-US" b="0" i="0" dirty="0">
                <a:solidFill>
                  <a:srgbClr val="1A1A1A"/>
                </a:solidFill>
                <a:effectLst/>
                <a:latin typeface="Times New Roman" panose="02020603050405020304" pitchFamily="18" charset="0"/>
                <a:cs typeface="Times New Roman" panose="02020603050405020304" pitchFamily="18" charset="0"/>
              </a:rPr>
              <a:t> command is used to locate a file in a Linux system, just like the search command in Windows. This command is useful when you don't know where a file is saved or the actual name of the file. Using the -</a:t>
            </a:r>
            <a:r>
              <a:rPr lang="en-US" b="0" i="0" dirty="0" err="1">
                <a:solidFill>
                  <a:srgbClr val="1A1A1A"/>
                </a:solidFill>
                <a:effectLst/>
                <a:latin typeface="Times New Roman" panose="02020603050405020304" pitchFamily="18" charset="0"/>
                <a:cs typeface="Times New Roman" panose="02020603050405020304" pitchFamily="18" charset="0"/>
              </a:rPr>
              <a:t>i</a:t>
            </a:r>
            <a:r>
              <a:rPr lang="en-US" b="0" i="0" dirty="0">
                <a:solidFill>
                  <a:srgbClr val="1A1A1A"/>
                </a:solidFill>
                <a:effectLst/>
                <a:latin typeface="Times New Roman" panose="02020603050405020304" pitchFamily="18" charset="0"/>
                <a:cs typeface="Times New Roman" panose="02020603050405020304" pitchFamily="18" charset="0"/>
              </a:rPr>
              <a:t> argument with the command helps to ignore the case (it doesn't matter if it is uppercase or lowercase). So, if you want a file that has the word “hello”, it gives the list of all the files in your Linux system containing the word "hello" when you type in “</a:t>
            </a:r>
            <a:r>
              <a:rPr lang="en-US" b="1" i="0" dirty="0">
                <a:solidFill>
                  <a:srgbClr val="1A1A1A"/>
                </a:solidFill>
                <a:effectLst/>
                <a:latin typeface="Times New Roman" panose="02020603050405020304" pitchFamily="18" charset="0"/>
                <a:cs typeface="Times New Roman" panose="02020603050405020304" pitchFamily="18" charset="0"/>
              </a:rPr>
              <a:t>locate -</a:t>
            </a:r>
            <a:r>
              <a:rPr lang="en-US" b="1" i="0" dirty="0" err="1">
                <a:solidFill>
                  <a:srgbClr val="1A1A1A"/>
                </a:solidFill>
                <a:effectLst/>
                <a:latin typeface="Times New Roman" panose="02020603050405020304" pitchFamily="18" charset="0"/>
                <a:cs typeface="Times New Roman" panose="02020603050405020304" pitchFamily="18" charset="0"/>
              </a:rPr>
              <a:t>i</a:t>
            </a:r>
            <a:r>
              <a:rPr lang="en-US" b="1" i="0" dirty="0">
                <a:solidFill>
                  <a:srgbClr val="1A1A1A"/>
                </a:solidFill>
                <a:effectLst/>
                <a:latin typeface="Times New Roman" panose="02020603050405020304" pitchFamily="18" charset="0"/>
                <a:cs typeface="Times New Roman" panose="02020603050405020304" pitchFamily="18" charset="0"/>
              </a:rPr>
              <a:t> hello</a:t>
            </a:r>
            <a:r>
              <a:rPr lang="en-US" b="0" i="0" dirty="0">
                <a:solidFill>
                  <a:srgbClr val="1A1A1A"/>
                </a:solidFill>
                <a:effectLst/>
                <a:latin typeface="Times New Roman" panose="02020603050405020304" pitchFamily="18" charset="0"/>
                <a:cs typeface="Times New Roman" panose="02020603050405020304" pitchFamily="18" charset="0"/>
              </a:rPr>
              <a:t>”. If you remember two words, you can separate them using an asterisk (*). For example, to locate a file containing the words "hello" and "this", you can use the command “</a:t>
            </a:r>
            <a:r>
              <a:rPr lang="en-US" b="1" i="0" dirty="0">
                <a:solidFill>
                  <a:srgbClr val="1A1A1A"/>
                </a:solidFill>
                <a:effectLst/>
                <a:latin typeface="Times New Roman" panose="02020603050405020304" pitchFamily="18" charset="0"/>
                <a:cs typeface="Times New Roman" panose="02020603050405020304" pitchFamily="18" charset="0"/>
              </a:rPr>
              <a:t>locate -</a:t>
            </a:r>
            <a:r>
              <a:rPr lang="en-US" b="1" i="0" dirty="0" err="1">
                <a:solidFill>
                  <a:srgbClr val="1A1A1A"/>
                </a:solidFill>
                <a:effectLst/>
                <a:latin typeface="Times New Roman" panose="02020603050405020304" pitchFamily="18" charset="0"/>
                <a:cs typeface="Times New Roman" panose="02020603050405020304" pitchFamily="18" charset="0"/>
              </a:rPr>
              <a:t>i</a:t>
            </a:r>
            <a:r>
              <a:rPr lang="en-US" b="1" i="0" dirty="0">
                <a:solidFill>
                  <a:srgbClr val="1A1A1A"/>
                </a:solidFill>
                <a:effectLst/>
                <a:latin typeface="Times New Roman" panose="02020603050405020304" pitchFamily="18" charset="0"/>
                <a:cs typeface="Times New Roman" panose="02020603050405020304" pitchFamily="18" charset="0"/>
              </a:rPr>
              <a:t> *hello*this”.</a:t>
            </a:r>
            <a:endParaRPr lang="en-IN"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42403648-56B3-4130-BDD4-156AA6899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587" y="4007950"/>
            <a:ext cx="68865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9E88-C71D-4BDB-8B9A-22A6A811E322}"/>
              </a:ext>
            </a:extLst>
          </p:cNvPr>
          <p:cNvSpPr>
            <a:spLocks noGrp="1"/>
          </p:cNvSpPr>
          <p:nvPr>
            <p:ph type="title"/>
          </p:nvPr>
        </p:nvSpPr>
        <p:spPr>
          <a:xfrm>
            <a:off x="831850" y="1709739"/>
            <a:ext cx="10515600" cy="1564908"/>
          </a:xfrm>
        </p:spPr>
        <p:txBody>
          <a:bodyPr>
            <a:normAutofit fontScale="90000"/>
          </a:bodyPr>
          <a:lstStyle/>
          <a:p>
            <a:r>
              <a:rPr lang="en-IN" dirty="0"/>
              <a:t>                      </a:t>
            </a:r>
            <a:r>
              <a:rPr lang="en-IN" dirty="0">
                <a:latin typeface="Algerian" panose="04020705040A02060702" pitchFamily="82" charset="0"/>
              </a:rPr>
              <a:t>THANK </a:t>
            </a:r>
            <a:br>
              <a:rPr lang="en-IN" dirty="0">
                <a:latin typeface="Algerian" panose="04020705040A02060702" pitchFamily="82" charset="0"/>
              </a:rPr>
            </a:br>
            <a:r>
              <a:rPr lang="en-IN" dirty="0">
                <a:latin typeface="Algerian" panose="04020705040A02060702" pitchFamily="82" charset="0"/>
              </a:rPr>
              <a:t>                       you</a:t>
            </a:r>
          </a:p>
        </p:txBody>
      </p:sp>
      <p:sp>
        <p:nvSpPr>
          <p:cNvPr id="3" name="Text Placeholder 2">
            <a:extLst>
              <a:ext uri="{FF2B5EF4-FFF2-40B4-BE49-F238E27FC236}">
                <a16:creationId xmlns:a16="http://schemas.microsoft.com/office/drawing/2014/main" id="{82C1AE4C-0825-472D-9EFC-14DF4C252ABA}"/>
              </a:ext>
            </a:extLst>
          </p:cNvPr>
          <p:cNvSpPr>
            <a:spLocks noGrp="1"/>
          </p:cNvSpPr>
          <p:nvPr>
            <p:ph type="body" idx="1"/>
          </p:nvPr>
        </p:nvSpPr>
        <p:spPr>
          <a:xfrm>
            <a:off x="831850" y="3583355"/>
            <a:ext cx="10515600" cy="2506296"/>
          </a:xfrm>
        </p:spPr>
        <p:txBody>
          <a:bodyPr>
            <a:normAutofit/>
          </a:bodyPr>
          <a:lstStyle/>
          <a:p>
            <a:r>
              <a:rPr lang="en-IN" sz="5400" dirty="0">
                <a:solidFill>
                  <a:schemeClr val="tx1"/>
                </a:solidFill>
                <a:latin typeface="Arial Narrow" panose="020B0606020202030204" pitchFamily="34" charset="0"/>
              </a:rPr>
              <a:t>                                                              </a:t>
            </a:r>
          </a:p>
        </p:txBody>
      </p:sp>
    </p:spTree>
    <p:extLst>
      <p:ext uri="{BB962C8B-B14F-4D97-AF65-F5344CB8AC3E}">
        <p14:creationId xmlns:p14="http://schemas.microsoft.com/office/powerpoint/2010/main" val="145323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E90D-B43C-461A-A4C7-05DDC45C5968}"/>
              </a:ext>
            </a:extLst>
          </p:cNvPr>
          <p:cNvSpPr>
            <a:spLocks noGrp="1"/>
          </p:cNvSpPr>
          <p:nvPr>
            <p:ph type="title"/>
          </p:nvPr>
        </p:nvSpPr>
        <p:spPr>
          <a:xfrm>
            <a:off x="831850" y="327661"/>
            <a:ext cx="10515600" cy="1074420"/>
          </a:xfrm>
        </p:spPr>
        <p:txBody>
          <a:bodyPr/>
          <a:lstStyle/>
          <a:p>
            <a:r>
              <a:rPr lang="en-IN" dirty="0">
                <a:latin typeface="Times New Roman" panose="02020603050405020304" pitchFamily="18" charset="0"/>
                <a:cs typeface="Times New Roman" panose="02020603050405020304" pitchFamily="18" charset="0"/>
              </a:rPr>
              <a:t>Features of </a:t>
            </a:r>
            <a:r>
              <a:rPr lang="en-IN" dirty="0" err="1">
                <a:latin typeface="Times New Roman" panose="02020603050405020304" pitchFamily="18" charset="0"/>
                <a:cs typeface="Times New Roman" panose="02020603050405020304" pitchFamily="18" charset="0"/>
              </a:rPr>
              <a:t>TCl</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5491517-CF49-46FA-B1A8-A39D77FC0AEB}"/>
              </a:ext>
            </a:extLst>
          </p:cNvPr>
          <p:cNvSpPr>
            <a:spLocks noGrp="1"/>
          </p:cNvSpPr>
          <p:nvPr>
            <p:ph type="body" idx="1"/>
          </p:nvPr>
        </p:nvSpPr>
        <p:spPr>
          <a:xfrm>
            <a:off x="831850" y="1577341"/>
            <a:ext cx="10515600" cy="4512310"/>
          </a:xfrm>
        </p:spPr>
        <p:txBody>
          <a:bodyPr/>
          <a:lstStyle/>
          <a:p>
            <a:pPr marL="342900" indent="-34290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All </a:t>
            </a:r>
            <a:r>
              <a:rPr lang="en-US" dirty="0">
                <a:solidFill>
                  <a:schemeClr val="tx1"/>
                </a:solidFill>
                <a:latin typeface="Times New Roman" panose="02020603050405020304" pitchFamily="18" charset="0"/>
                <a:cs typeface="Times New Roman" panose="02020603050405020304" pitchFamily="18" charset="0"/>
              </a:rPr>
              <a:t>data types</a:t>
            </a:r>
            <a:r>
              <a:rPr lang="en-US" b="0" i="0" dirty="0">
                <a:solidFill>
                  <a:schemeClr val="tx1"/>
                </a:solidFill>
                <a:effectLst/>
                <a:latin typeface="Times New Roman" panose="02020603050405020304" pitchFamily="18" charset="0"/>
                <a:cs typeface="Times New Roman" panose="02020603050405020304" pitchFamily="18" charset="0"/>
              </a:rPr>
              <a:t> can be manipulated as </a:t>
            </a:r>
            <a:r>
              <a:rPr lang="en-US" dirty="0">
                <a:solidFill>
                  <a:schemeClr val="tx1"/>
                </a:solidFill>
                <a:latin typeface="Times New Roman" panose="02020603050405020304" pitchFamily="18" charset="0"/>
                <a:cs typeface="Times New Roman" panose="02020603050405020304" pitchFamily="18" charset="0"/>
              </a:rPr>
              <a:t>strings</a:t>
            </a:r>
            <a:r>
              <a:rPr lang="en-US" b="0" i="0" dirty="0">
                <a:solidFill>
                  <a:schemeClr val="tx1"/>
                </a:solidFill>
                <a:effectLst/>
                <a:latin typeface="Times New Roman" panose="02020603050405020304" pitchFamily="18" charset="0"/>
                <a:cs typeface="Times New Roman" panose="02020603050405020304" pitchFamily="18" charset="0"/>
              </a:rPr>
              <a:t>, including </a:t>
            </a:r>
            <a:r>
              <a:rPr lang="en-US" dirty="0">
                <a:solidFill>
                  <a:schemeClr val="tx1"/>
                </a:solidFill>
                <a:latin typeface="Times New Roman" panose="02020603050405020304" pitchFamily="18" charset="0"/>
                <a:cs typeface="Times New Roman" panose="02020603050405020304" pitchFamily="18" charset="0"/>
              </a:rPr>
              <a:t>source code</a:t>
            </a:r>
            <a:r>
              <a:rPr lang="en-US" b="0" i="0" dirty="0">
                <a:solidFill>
                  <a:schemeClr val="tx1"/>
                </a:solidFill>
                <a:effectLst/>
                <a:latin typeface="Times New Roman" panose="02020603050405020304" pitchFamily="18" charset="0"/>
                <a:cs typeface="Times New Roman" panose="02020603050405020304" pitchFamily="18" charset="0"/>
              </a:rPr>
              <a:t>. Internally, variables have types like integer and double, but converting is purely automatic</a:t>
            </a:r>
            <a:r>
              <a:rPr lang="en-US" b="0" i="0" dirty="0">
                <a:solidFill>
                  <a:srgbClr val="202122"/>
                </a:solidFill>
                <a:effectLst/>
                <a:latin typeface="Arial" panose="020B0604020202020204" pitchFamily="34" charset="0"/>
              </a:rPr>
              <a:t>.</a:t>
            </a:r>
          </a:p>
          <a:p>
            <a:pPr marL="342900" indent="-342900">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All commands defined by Tcl itself generate error messages on incorrect usage.</a:t>
            </a:r>
          </a:p>
          <a:p>
            <a:pPr marL="342900" indent="-342900">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Similar to all other </a:t>
            </a:r>
            <a:r>
              <a:rPr lang="en-US" b="0" i="0" dirty="0" err="1">
                <a:solidFill>
                  <a:srgbClr val="202122"/>
                </a:solidFill>
                <a:effectLst/>
                <a:latin typeface="Times New Roman" panose="02020603050405020304" pitchFamily="18" charset="0"/>
                <a:cs typeface="Times New Roman" panose="02020603050405020304" pitchFamily="18" charset="0"/>
              </a:rPr>
              <a:t>softwares</a:t>
            </a:r>
            <a:r>
              <a:rPr lang="en-US" b="0" i="0" dirty="0">
                <a:solidFill>
                  <a:srgbClr val="202122"/>
                </a:solidFill>
                <a:effectLst/>
                <a:latin typeface="Times New Roman" panose="02020603050405020304" pitchFamily="18" charset="0"/>
                <a:cs typeface="Times New Roman" panose="02020603050405020304" pitchFamily="18" charset="0"/>
              </a:rPr>
              <a:t> TCL also have the same uses but very simple to use.</a:t>
            </a:r>
          </a:p>
          <a:p>
            <a:pPr algn="just">
              <a:buFont typeface="Arial" panose="020B0604020202020204" pitchFamily="34" charset="0"/>
              <a:buChar char="•"/>
            </a:pPr>
            <a:r>
              <a:rPr lang="en-US" dirty="0">
                <a:solidFill>
                  <a:schemeClr val="tx1"/>
                </a:solidFill>
                <a:effectLst/>
                <a:latin typeface="Times New Roman" panose="02020603050405020304" pitchFamily="18" charset="0"/>
                <a:cs typeface="Times New Roman" panose="02020603050405020304" pitchFamily="18" charset="0"/>
              </a:rPr>
              <a:t>   Runs on Windows, Mac OS X, Linux, and virtually every variant of </a:t>
            </a:r>
            <a:r>
              <a:rPr lang="en-US" dirty="0" err="1">
                <a:solidFill>
                  <a:schemeClr val="tx1"/>
                </a:solidFill>
                <a:effectLst/>
                <a:latin typeface="Times New Roman" panose="02020603050405020304" pitchFamily="18" charset="0"/>
                <a:cs typeface="Times New Roman" panose="02020603050405020304" pitchFamily="18" charset="0"/>
              </a:rPr>
              <a:t>unix</a:t>
            </a:r>
            <a:r>
              <a:rPr lang="en-US" dirty="0">
                <a:solidFill>
                  <a:schemeClr val="tx1"/>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rgbClr val="14171A"/>
                </a:solidFill>
                <a:effectLst/>
                <a:latin typeface="Times New Roman" panose="02020603050405020304" pitchFamily="18" charset="0"/>
                <a:cs typeface="Times New Roman" panose="02020603050405020304" pitchFamily="18" charset="0"/>
              </a:rPr>
              <a:t>Create new control structures and commands.   </a:t>
            </a:r>
          </a:p>
          <a:p>
            <a:pPr algn="just">
              <a:buFont typeface="Arial" panose="020B0604020202020204" pitchFamily="34" charset="0"/>
              <a:buChar char="•"/>
            </a:pPr>
            <a:r>
              <a:rPr lang="en-US" b="0" i="0" dirty="0">
                <a:solidFill>
                  <a:srgbClr val="14171A"/>
                </a:solidFill>
                <a:effectLst/>
                <a:latin typeface="Times New Roman" panose="02020603050405020304" pitchFamily="18" charset="0"/>
                <a:cs typeface="Times New Roman" panose="02020603050405020304" pitchFamily="18" charset="0"/>
              </a:rPr>
              <a:t>   Access variables in the calling procedure's context.</a:t>
            </a:r>
          </a:p>
          <a:p>
            <a:pPr algn="just">
              <a:buFont typeface="Arial" panose="020B0604020202020204" pitchFamily="34" charset="0"/>
              <a:buChar char="•"/>
            </a:pPr>
            <a:r>
              <a:rPr lang="en-US" b="0" i="0" dirty="0">
                <a:solidFill>
                  <a:srgbClr val="14171A"/>
                </a:solidFill>
                <a:effectLst/>
                <a:latin typeface="Times New Roman" panose="02020603050405020304" pitchFamily="18" charset="0"/>
                <a:cs typeface="Times New Roman" panose="02020603050405020304" pitchFamily="18" charset="0"/>
              </a:rPr>
              <a:t>   Execute code in the calling procedure's context.</a:t>
            </a:r>
          </a:p>
          <a:p>
            <a:pPr algn="just">
              <a:buFont typeface="Arial" panose="020B0604020202020204" pitchFamily="34" charset="0"/>
              <a:buChar char="•"/>
            </a:pPr>
            <a:r>
              <a:rPr lang="en-US" b="0" i="0" dirty="0">
                <a:solidFill>
                  <a:srgbClr val="14171A"/>
                </a:solidFill>
                <a:effectLst/>
                <a:latin typeface="Times New Roman" panose="02020603050405020304" pitchFamily="18" charset="0"/>
                <a:cs typeface="Times New Roman" panose="02020603050405020304" pitchFamily="18" charset="0"/>
              </a:rPr>
              <a:t>   The other main important feature is regular expression </a:t>
            </a:r>
            <a:r>
              <a:rPr lang="en-US" dirty="0">
                <a:solidFill>
                  <a:srgbClr val="14171A"/>
                </a:solidFill>
                <a:latin typeface="Times New Roman" panose="02020603050405020304" pitchFamily="18" charset="0"/>
                <a:cs typeface="Times New Roman" panose="02020603050405020304" pitchFamily="18" charset="0"/>
              </a:rPr>
              <a:t>command.</a:t>
            </a:r>
            <a:endParaRPr lang="en-US" b="0" i="0" dirty="0">
              <a:solidFill>
                <a:srgbClr val="14171A"/>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95318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FBCC-0EF8-4197-A94E-E157FFDC19B9}"/>
              </a:ext>
            </a:extLst>
          </p:cNvPr>
          <p:cNvSpPr>
            <a:spLocks noGrp="1"/>
          </p:cNvSpPr>
          <p:nvPr>
            <p:ph type="title"/>
          </p:nvPr>
        </p:nvSpPr>
        <p:spPr>
          <a:xfrm>
            <a:off x="831850" y="94299"/>
            <a:ext cx="10515600" cy="842962"/>
          </a:xfrm>
        </p:spPr>
        <p:txBody>
          <a:bodyPr>
            <a:normAutofit fontScale="90000"/>
          </a:bodyPr>
          <a:lstStyle/>
          <a:p>
            <a:r>
              <a:rPr lang="en-IN" dirty="0">
                <a:latin typeface="Times New Roman" panose="02020603050405020304" pitchFamily="18" charset="0"/>
                <a:cs typeface="Times New Roman" panose="02020603050405020304" pitchFamily="18" charset="0"/>
              </a:rPr>
              <a:t>Basic commands</a:t>
            </a:r>
          </a:p>
        </p:txBody>
      </p:sp>
      <p:sp>
        <p:nvSpPr>
          <p:cNvPr id="3" name="Text Placeholder 2">
            <a:extLst>
              <a:ext uri="{FF2B5EF4-FFF2-40B4-BE49-F238E27FC236}">
                <a16:creationId xmlns:a16="http://schemas.microsoft.com/office/drawing/2014/main" id="{CB83E492-C431-4200-B60E-F7F28748EFD9}"/>
              </a:ext>
            </a:extLst>
          </p:cNvPr>
          <p:cNvSpPr>
            <a:spLocks noGrp="1"/>
          </p:cNvSpPr>
          <p:nvPr>
            <p:ph type="body" idx="1"/>
          </p:nvPr>
        </p:nvSpPr>
        <p:spPr>
          <a:xfrm>
            <a:off x="831850" y="1158241"/>
            <a:ext cx="10515600" cy="4931410"/>
          </a:xfrm>
        </p:spPr>
        <p:txBody>
          <a:bodyPr/>
          <a:lstStyle/>
          <a:p>
            <a:pPr marL="342900" indent="-342900">
              <a:buFont typeface="Arial" panose="020B0604020202020204" pitchFamily="34" charset="0"/>
              <a:buChar char="•"/>
            </a:pPr>
            <a:r>
              <a:rPr lang="en-IN" sz="1600" dirty="0">
                <a:solidFill>
                  <a:schemeClr val="tx1"/>
                </a:solidFill>
              </a:rPr>
              <a:t>Puts</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Gets</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Set</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if</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While </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Foreach</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Break</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Continue</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Return</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Expr</a:t>
            </a:r>
          </a:p>
          <a:p>
            <a:pPr marL="342900" indent="-342900">
              <a:buFont typeface="Arial" panose="020B0604020202020204" pitchFamily="34" charset="0"/>
              <a:buChar char="•"/>
            </a:pPr>
            <a:r>
              <a:rPr lang="en-IN" sz="1600" dirty="0" err="1">
                <a:solidFill>
                  <a:schemeClr val="tx1"/>
                </a:solidFill>
                <a:latin typeface="Times New Roman" panose="02020603050405020304" pitchFamily="18" charset="0"/>
                <a:cs typeface="Times New Roman" panose="02020603050405020304" pitchFamily="18" charset="0"/>
              </a:rPr>
              <a:t>Regexp</a:t>
            </a:r>
            <a:endParaRPr lang="en-IN" sz="16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Array</a:t>
            </a:r>
          </a:p>
          <a:p>
            <a:pPr marL="342900" indent="-342900">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Proc</a:t>
            </a:r>
          </a:p>
          <a:p>
            <a:r>
              <a:rPr lang="en-IN" sz="1600" dirty="0">
                <a:solidFill>
                  <a:schemeClr val="tx1"/>
                </a:solidFill>
                <a:latin typeface="Times New Roman" panose="02020603050405020304" pitchFamily="18" charset="0"/>
                <a:cs typeface="Times New Roman" panose="02020603050405020304" pitchFamily="18" charset="0"/>
              </a:rPr>
              <a:t>Above are the main and commonly used commands in the </a:t>
            </a:r>
            <a:r>
              <a:rPr lang="en-IN" sz="1600" dirty="0" err="1">
                <a:solidFill>
                  <a:schemeClr val="tx1"/>
                </a:solidFill>
                <a:latin typeface="Times New Roman" panose="02020603050405020304" pitchFamily="18" charset="0"/>
                <a:cs typeface="Times New Roman" panose="02020603050405020304" pitchFamily="18" charset="0"/>
              </a:rPr>
              <a:t>tcl</a:t>
            </a:r>
            <a:r>
              <a:rPr lang="en-IN" sz="16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010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F950-407A-4EEE-A3DA-8B9DA814B08B}"/>
              </a:ext>
            </a:extLst>
          </p:cNvPr>
          <p:cNvSpPr>
            <a:spLocks noGrp="1"/>
          </p:cNvSpPr>
          <p:nvPr>
            <p:ph type="title"/>
          </p:nvPr>
        </p:nvSpPr>
        <p:spPr>
          <a:xfrm>
            <a:off x="831850" y="91441"/>
            <a:ext cx="10515600" cy="868680"/>
          </a:xfrm>
        </p:spPr>
        <p:txBody>
          <a:bodyPr>
            <a:normAutofit/>
          </a:bodyPr>
          <a:lstStyle/>
          <a:p>
            <a:r>
              <a:rPr lang="en-IN" sz="2400" u="sng" dirty="0">
                <a:latin typeface="Times New Roman" panose="02020603050405020304" pitchFamily="18" charset="0"/>
                <a:cs typeface="Times New Roman" panose="02020603050405020304" pitchFamily="18" charset="0"/>
              </a:rPr>
              <a:t>Set :-</a:t>
            </a:r>
            <a:r>
              <a:rPr lang="en-IN" sz="2400" dirty="0">
                <a:latin typeface="Times New Roman" panose="02020603050405020304" pitchFamily="18" charset="0"/>
                <a:cs typeface="Times New Roman" panose="02020603050405020304" pitchFamily="18" charset="0"/>
              </a:rPr>
              <a:t> set command is used to assign the variable in the TCL</a:t>
            </a:r>
            <a:endParaRPr lang="en-IN" sz="24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EC41F64-F711-4D82-BB91-CC4D9B733B69}"/>
              </a:ext>
            </a:extLst>
          </p:cNvPr>
          <p:cNvSpPr>
            <a:spLocks noGrp="1"/>
          </p:cNvSpPr>
          <p:nvPr>
            <p:ph type="body" idx="1"/>
          </p:nvPr>
        </p:nvSpPr>
        <p:spPr>
          <a:xfrm>
            <a:off x="831850" y="1028701"/>
            <a:ext cx="10515600" cy="5060950"/>
          </a:xfrm>
        </p:spPr>
        <p:txBody>
          <a:bodyPr/>
          <a:lstStyle/>
          <a:p>
            <a:r>
              <a:rPr lang="en-IN" sz="1600" dirty="0">
                <a:solidFill>
                  <a:schemeClr val="tx1"/>
                </a:solidFill>
                <a:latin typeface="Times New Roman" panose="02020603050405020304" pitchFamily="18" charset="0"/>
                <a:cs typeface="Times New Roman" panose="02020603050405020304" pitchFamily="18" charset="0"/>
              </a:rPr>
              <a:t>Set x 24</a:t>
            </a:r>
          </a:p>
          <a:p>
            <a:r>
              <a:rPr lang="en-IN" sz="1600" dirty="0">
                <a:solidFill>
                  <a:schemeClr val="tx1"/>
                </a:solidFill>
                <a:latin typeface="Times New Roman" panose="02020603050405020304" pitchFamily="18" charset="0"/>
                <a:cs typeface="Times New Roman" panose="02020603050405020304" pitchFamily="18" charset="0"/>
              </a:rPr>
              <a:t>The value 24 is assigned to the x</a:t>
            </a:r>
          </a:p>
          <a:p>
            <a:r>
              <a:rPr lang="en-IN" sz="2400" u="sng" dirty="0">
                <a:solidFill>
                  <a:schemeClr val="tx1"/>
                </a:solidFill>
                <a:latin typeface="Times New Roman" panose="02020603050405020304" pitchFamily="18" charset="0"/>
                <a:cs typeface="Times New Roman" panose="02020603050405020304" pitchFamily="18" charset="0"/>
              </a:rPr>
              <a:t>Puts </a:t>
            </a:r>
            <a:r>
              <a:rPr lang="en-IN" sz="2400" dirty="0">
                <a:solidFill>
                  <a:schemeClr val="tx1"/>
                </a:solidFill>
                <a:latin typeface="Times New Roman" panose="02020603050405020304" pitchFamily="18" charset="0"/>
                <a:cs typeface="Times New Roman" panose="02020603050405020304" pitchFamily="18" charset="0"/>
              </a:rPr>
              <a:t>:- puts command is used to print the line that is given in its quotes. </a:t>
            </a:r>
          </a:p>
          <a:p>
            <a:r>
              <a:rPr lang="en-IN" sz="1600" dirty="0">
                <a:solidFill>
                  <a:schemeClr val="tx1"/>
                </a:solidFill>
                <a:latin typeface="Times New Roman" panose="02020603050405020304" pitchFamily="18" charset="0"/>
                <a:cs typeface="Times New Roman" panose="02020603050405020304" pitchFamily="18" charset="0"/>
              </a:rPr>
              <a:t>Puts “ the value is $x”</a:t>
            </a:r>
          </a:p>
          <a:p>
            <a:r>
              <a:rPr lang="en-IN" sz="1600" dirty="0">
                <a:solidFill>
                  <a:schemeClr val="tx1"/>
                </a:solidFill>
                <a:latin typeface="Times New Roman" panose="02020603050405020304" pitchFamily="18" charset="0"/>
                <a:cs typeface="Times New Roman" panose="02020603050405020304" pitchFamily="18" charset="0"/>
              </a:rPr>
              <a:t>Puts “ welcome to </a:t>
            </a:r>
            <a:r>
              <a:rPr lang="en-IN" sz="1600" dirty="0" err="1">
                <a:solidFill>
                  <a:schemeClr val="tx1"/>
                </a:solidFill>
                <a:latin typeface="Times New Roman" panose="02020603050405020304" pitchFamily="18" charset="0"/>
                <a:cs typeface="Times New Roman" panose="02020603050405020304" pitchFamily="18" charset="0"/>
              </a:rPr>
              <a:t>laksh</a:t>
            </a:r>
            <a:r>
              <a:rPr lang="en-IN" sz="1600" dirty="0">
                <a:solidFill>
                  <a:schemeClr val="tx1"/>
                </a:solidFill>
                <a:latin typeface="Times New Roman" panose="02020603050405020304" pitchFamily="18" charset="0"/>
                <a:cs typeface="Times New Roman" panose="02020603050405020304" pitchFamily="18" charset="0"/>
              </a:rPr>
              <a:t> semiconductors ”</a:t>
            </a:r>
          </a:p>
          <a:p>
            <a:r>
              <a:rPr lang="en-IN" dirty="0">
                <a:solidFill>
                  <a:schemeClr val="tx1"/>
                </a:solidFill>
              </a:rPr>
              <a:t>Output :-</a:t>
            </a:r>
          </a:p>
          <a:p>
            <a:r>
              <a:rPr lang="en-IN" sz="1600" dirty="0">
                <a:solidFill>
                  <a:schemeClr val="tx1"/>
                </a:solidFill>
              </a:rPr>
              <a:t>24</a:t>
            </a:r>
          </a:p>
          <a:p>
            <a:r>
              <a:rPr lang="en-IN" sz="1600" dirty="0">
                <a:solidFill>
                  <a:schemeClr val="tx1"/>
                </a:solidFill>
                <a:latin typeface="Times New Roman" panose="02020603050405020304" pitchFamily="18" charset="0"/>
                <a:cs typeface="Times New Roman" panose="02020603050405020304" pitchFamily="18" charset="0"/>
              </a:rPr>
              <a:t>welcome to </a:t>
            </a:r>
            <a:r>
              <a:rPr lang="en-IN" sz="1600" dirty="0" err="1">
                <a:solidFill>
                  <a:schemeClr val="tx1"/>
                </a:solidFill>
                <a:latin typeface="Times New Roman" panose="02020603050405020304" pitchFamily="18" charset="0"/>
                <a:cs typeface="Times New Roman" panose="02020603050405020304" pitchFamily="18" charset="0"/>
              </a:rPr>
              <a:t>laksh</a:t>
            </a:r>
            <a:r>
              <a:rPr lang="en-IN" sz="1600" dirty="0">
                <a:solidFill>
                  <a:schemeClr val="tx1"/>
                </a:solidFill>
                <a:latin typeface="Times New Roman" panose="02020603050405020304" pitchFamily="18" charset="0"/>
                <a:cs typeface="Times New Roman" panose="02020603050405020304" pitchFamily="18" charset="0"/>
              </a:rPr>
              <a:t> semiconductors</a:t>
            </a:r>
          </a:p>
          <a:p>
            <a:endParaRPr lang="en-IN" sz="1600" dirty="0">
              <a:solidFill>
                <a:schemeClr val="tx1"/>
              </a:solidFill>
              <a:latin typeface="Times New Roman" panose="02020603050405020304" pitchFamily="18" charset="0"/>
              <a:cs typeface="Times New Roman" panose="02020603050405020304" pitchFamily="18" charset="0"/>
            </a:endParaRPr>
          </a:p>
          <a:p>
            <a:r>
              <a:rPr lang="en-IN" u="sng" dirty="0">
                <a:solidFill>
                  <a:schemeClr val="tx1"/>
                </a:solidFill>
                <a:latin typeface="Times New Roman" panose="02020603050405020304" pitchFamily="18" charset="0"/>
                <a:cs typeface="Times New Roman" panose="02020603050405020304" pitchFamily="18" charset="0"/>
              </a:rPr>
              <a:t>Gets</a:t>
            </a:r>
            <a:r>
              <a:rPr lang="en-IN" sz="1600" dirty="0">
                <a:solidFill>
                  <a:schemeClr val="tx1"/>
                </a:solidFill>
                <a:latin typeface="Times New Roman" panose="02020603050405020304" pitchFamily="18" charset="0"/>
                <a:cs typeface="Times New Roman" panose="02020603050405020304" pitchFamily="18" charset="0"/>
              </a:rPr>
              <a:t> :- </a:t>
            </a:r>
            <a:r>
              <a:rPr lang="en-IN" dirty="0">
                <a:solidFill>
                  <a:schemeClr val="tx1"/>
                </a:solidFill>
                <a:latin typeface="Times New Roman" panose="02020603050405020304" pitchFamily="18" charset="0"/>
                <a:cs typeface="Times New Roman" panose="02020603050405020304" pitchFamily="18" charset="0"/>
              </a:rPr>
              <a:t>gets command is used to give input to the tool to evaluate the code (gets stdin)</a:t>
            </a:r>
          </a:p>
          <a:p>
            <a:r>
              <a:rPr lang="en-IN" sz="1600" dirty="0">
                <a:solidFill>
                  <a:schemeClr val="tx1"/>
                </a:solidFill>
                <a:latin typeface="Times New Roman" panose="02020603050405020304" pitchFamily="18" charset="0"/>
                <a:cs typeface="Times New Roman" panose="02020603050405020304" pitchFamily="18" charset="0"/>
              </a:rPr>
              <a:t>Gets stdin </a:t>
            </a:r>
            <a:r>
              <a:rPr lang="en-IN" sz="1600" dirty="0" err="1">
                <a:solidFill>
                  <a:schemeClr val="tx1"/>
                </a:solidFill>
                <a:latin typeface="Times New Roman" panose="02020603050405020304" pitchFamily="18" charset="0"/>
                <a:cs typeface="Times New Roman" panose="02020603050405020304" pitchFamily="18" charset="0"/>
              </a:rPr>
              <a:t>somevariable</a:t>
            </a:r>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What ever the variable we give will be stored in the </a:t>
            </a:r>
            <a:r>
              <a:rPr lang="en-IN" sz="1600" dirty="0" err="1">
                <a:solidFill>
                  <a:schemeClr val="tx1"/>
                </a:solidFill>
                <a:latin typeface="Times New Roman" panose="02020603050405020304" pitchFamily="18" charset="0"/>
                <a:cs typeface="Times New Roman" panose="02020603050405020304" pitchFamily="18" charset="0"/>
              </a:rPr>
              <a:t>somevariable</a:t>
            </a:r>
            <a:r>
              <a:rPr lang="en-IN" sz="1600" dirty="0">
                <a:solidFill>
                  <a:schemeClr val="tx1"/>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4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27A8-5664-4BF6-AE00-0C3C5EF944EF}"/>
              </a:ext>
            </a:extLst>
          </p:cNvPr>
          <p:cNvSpPr>
            <a:spLocks noGrp="1"/>
          </p:cNvSpPr>
          <p:nvPr>
            <p:ph type="title"/>
          </p:nvPr>
        </p:nvSpPr>
        <p:spPr>
          <a:xfrm>
            <a:off x="831850" y="134008"/>
            <a:ext cx="10515600" cy="709447"/>
          </a:xfrm>
        </p:spPr>
        <p:txBody>
          <a:bodyPr>
            <a:normAutofit fontScale="90000"/>
          </a:bodyPr>
          <a:lstStyle/>
          <a:p>
            <a:r>
              <a:rPr lang="en-IN" dirty="0">
                <a:latin typeface="Times New Roman" panose="02020603050405020304" pitchFamily="18" charset="0"/>
                <a:cs typeface="Times New Roman" panose="02020603050405020304" pitchFamily="18" charset="0"/>
              </a:rPr>
              <a:t>Example code</a:t>
            </a:r>
          </a:p>
        </p:txBody>
      </p:sp>
      <p:sp>
        <p:nvSpPr>
          <p:cNvPr id="3" name="Text Placeholder 2">
            <a:extLst>
              <a:ext uri="{FF2B5EF4-FFF2-40B4-BE49-F238E27FC236}">
                <a16:creationId xmlns:a16="http://schemas.microsoft.com/office/drawing/2014/main" id="{25CD4A58-84EC-423A-BF35-11F12A074A41}"/>
              </a:ext>
            </a:extLst>
          </p:cNvPr>
          <p:cNvSpPr>
            <a:spLocks noGrp="1"/>
          </p:cNvSpPr>
          <p:nvPr>
            <p:ph type="body" idx="1"/>
          </p:nvPr>
        </p:nvSpPr>
        <p:spPr>
          <a:xfrm>
            <a:off x="831850" y="969579"/>
            <a:ext cx="10515600" cy="5120071"/>
          </a:xfrm>
        </p:spPr>
        <p:txBody>
          <a:bodyPr/>
          <a:lstStyle/>
          <a:p>
            <a:r>
              <a:rPr lang="en-IN" dirty="0">
                <a:solidFill>
                  <a:srgbClr val="FF0000"/>
                </a:solidFill>
                <a:latin typeface="Times New Roman" panose="02020603050405020304" pitchFamily="18" charset="0"/>
                <a:cs typeface="Times New Roman" panose="02020603050405020304" pitchFamily="18" charset="0"/>
              </a:rPr>
              <a:t>Set x 25</a:t>
            </a:r>
          </a:p>
          <a:p>
            <a:r>
              <a:rPr lang="en-IN" dirty="0">
                <a:solidFill>
                  <a:srgbClr val="FF0000"/>
                </a:solidFill>
                <a:latin typeface="Times New Roman" panose="02020603050405020304" pitchFamily="18" charset="0"/>
                <a:cs typeface="Times New Roman" panose="02020603050405020304" pitchFamily="18" charset="0"/>
              </a:rPr>
              <a:t>Puts “enter the value of y ”</a:t>
            </a:r>
          </a:p>
          <a:p>
            <a:r>
              <a:rPr lang="en-IN" dirty="0">
                <a:solidFill>
                  <a:srgbClr val="FF0000"/>
                </a:solidFill>
                <a:latin typeface="Times New Roman" panose="02020603050405020304" pitchFamily="18" charset="0"/>
                <a:cs typeface="Times New Roman" panose="02020603050405020304" pitchFamily="18" charset="0"/>
              </a:rPr>
              <a:t>Gets stdin y</a:t>
            </a:r>
          </a:p>
          <a:p>
            <a:r>
              <a:rPr lang="en-IN" dirty="0">
                <a:solidFill>
                  <a:srgbClr val="FF0000"/>
                </a:solidFill>
                <a:latin typeface="Times New Roman" panose="02020603050405020304" pitchFamily="18" charset="0"/>
                <a:cs typeface="Times New Roman" panose="02020603050405020304" pitchFamily="18" charset="0"/>
              </a:rPr>
              <a:t>Puts “$</a:t>
            </a:r>
            <a:r>
              <a:rPr lang="en-IN" dirty="0" err="1">
                <a:solidFill>
                  <a:srgbClr val="FF0000"/>
                </a:solidFill>
                <a:latin typeface="Times New Roman" panose="02020603050405020304" pitchFamily="18" charset="0"/>
                <a:cs typeface="Times New Roman" panose="02020603050405020304" pitchFamily="18" charset="0"/>
              </a:rPr>
              <a:t>x,$y</a:t>
            </a:r>
            <a:r>
              <a:rPr lang="en-IN" dirty="0">
                <a:solidFill>
                  <a:srgbClr val="FF0000"/>
                </a:solidFill>
                <a:latin typeface="Times New Roman" panose="02020603050405020304" pitchFamily="18" charset="0"/>
                <a:cs typeface="Times New Roman" panose="02020603050405020304" pitchFamily="18" charset="0"/>
              </a:rPr>
              <a:t>”</a:t>
            </a:r>
          </a:p>
          <a:p>
            <a:endParaRPr lang="en-IN" dirty="0">
              <a:solidFill>
                <a:srgbClr val="FF0000"/>
              </a:solidFill>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output :-</a:t>
            </a:r>
          </a:p>
          <a:p>
            <a:r>
              <a:rPr lang="en-IN" dirty="0">
                <a:solidFill>
                  <a:srgbClr val="FF0000"/>
                </a:solidFill>
                <a:latin typeface="Times New Roman" panose="02020603050405020304" pitchFamily="18" charset="0"/>
                <a:cs typeface="Times New Roman" panose="02020603050405020304" pitchFamily="18" charset="0"/>
              </a:rPr>
              <a:t>Enter the value of y</a:t>
            </a:r>
          </a:p>
          <a:p>
            <a:r>
              <a:rPr lang="en-IN" dirty="0">
                <a:solidFill>
                  <a:srgbClr val="FF0000"/>
                </a:solidFill>
                <a:latin typeface="Times New Roman" panose="02020603050405020304" pitchFamily="18" charset="0"/>
                <a:cs typeface="Times New Roman" panose="02020603050405020304" pitchFamily="18" charset="0"/>
              </a:rPr>
              <a:t>6</a:t>
            </a:r>
          </a:p>
          <a:p>
            <a:r>
              <a:rPr lang="en-IN" dirty="0">
                <a:solidFill>
                  <a:srgbClr val="FF0000"/>
                </a:solidFill>
                <a:latin typeface="Times New Roman" panose="02020603050405020304" pitchFamily="18" charset="0"/>
                <a:cs typeface="Times New Roman" panose="02020603050405020304" pitchFamily="18" charset="0"/>
              </a:rPr>
              <a:t>25,6</a:t>
            </a:r>
          </a:p>
        </p:txBody>
      </p:sp>
    </p:spTree>
    <p:extLst>
      <p:ext uri="{BB962C8B-B14F-4D97-AF65-F5344CB8AC3E}">
        <p14:creationId xmlns:p14="http://schemas.microsoft.com/office/powerpoint/2010/main" val="371619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3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35FC6-8170-49DD-8E2B-27A6E5E6904E}"/>
              </a:ext>
            </a:extLst>
          </p:cNvPr>
          <p:cNvSpPr>
            <a:spLocks noGrp="1"/>
          </p:cNvSpPr>
          <p:nvPr>
            <p:ph type="title"/>
          </p:nvPr>
        </p:nvSpPr>
        <p:spPr>
          <a:xfrm>
            <a:off x="674237" y="914401"/>
            <a:ext cx="3657600" cy="1400172"/>
          </a:xfrm>
        </p:spPr>
        <p:txBody>
          <a:bodyPr vert="horz" lIns="91440" tIns="45720" rIns="91440" bIns="45720" rtlCol="0" anchor="b">
            <a:normAutofit fontScale="90000"/>
          </a:bodyPr>
          <a:lstStyle/>
          <a:p>
            <a:pPr algn="ctr"/>
            <a:r>
              <a:rPr lang="en-US" sz="4800" u="sng" kern="1200">
                <a:solidFill>
                  <a:srgbClr val="FFFFFF"/>
                </a:solidFill>
                <a:latin typeface="+mj-lt"/>
                <a:ea typeface="+mj-ea"/>
                <a:cs typeface="+mj-cs"/>
              </a:rPr>
              <a:t>Loops concept….</a:t>
            </a:r>
          </a:p>
        </p:txBody>
      </p:sp>
      <p:sp>
        <p:nvSpPr>
          <p:cNvPr id="3" name="Text Placeholder 2">
            <a:extLst>
              <a:ext uri="{FF2B5EF4-FFF2-40B4-BE49-F238E27FC236}">
                <a16:creationId xmlns:a16="http://schemas.microsoft.com/office/drawing/2014/main" id="{EED2E9B7-04F9-4510-95B2-54C718AE1054}"/>
              </a:ext>
            </a:extLst>
          </p:cNvPr>
          <p:cNvSpPr>
            <a:spLocks noGrp="1"/>
          </p:cNvSpPr>
          <p:nvPr>
            <p:ph type="body" idx="1"/>
          </p:nvPr>
        </p:nvSpPr>
        <p:spPr>
          <a:xfrm>
            <a:off x="674237" y="2390775"/>
            <a:ext cx="3657600" cy="3305323"/>
          </a:xfrm>
        </p:spPr>
        <p:txBody>
          <a:bodyPr vert="horz" lIns="91440" tIns="45720" rIns="91440" bIns="45720" rtlCol="0">
            <a:normAutofit/>
          </a:bodyPr>
          <a:lstStyle/>
          <a:p>
            <a:pPr algn="ctr"/>
            <a:r>
              <a:rPr lang="en-US" sz="1400" b="0" i="0" kern="1200" dirty="0">
                <a:solidFill>
                  <a:srgbClr val="FFFFFF"/>
                </a:solidFill>
                <a:effectLst/>
                <a:latin typeface="+mn-lt"/>
                <a:ea typeface="+mn-ea"/>
                <a:cs typeface="+mn-cs"/>
              </a:rPr>
              <a:t>There may be a situation, where you need to execute a block of code several number of times. In general, statements are executed sequentially: The first statement in a function is executed first, followed by the second, and so on.</a:t>
            </a:r>
          </a:p>
          <a:p>
            <a:pPr algn="ctr"/>
            <a:r>
              <a:rPr lang="en-US" sz="1400" b="0" i="0" kern="1200" dirty="0">
                <a:solidFill>
                  <a:srgbClr val="FFFFFF"/>
                </a:solidFill>
                <a:effectLst/>
                <a:latin typeface="+mn-lt"/>
                <a:ea typeface="+mn-ea"/>
                <a:cs typeface="+mn-cs"/>
              </a:rPr>
              <a:t>Programming languages provide various control structures that allow for more complicated execution paths.</a:t>
            </a:r>
          </a:p>
          <a:p>
            <a:pPr algn="ctr"/>
            <a:r>
              <a:rPr lang="en-US" sz="1400" b="0" i="0" kern="1200" dirty="0">
                <a:solidFill>
                  <a:srgbClr val="FFFFFF"/>
                </a:solidFill>
                <a:effectLst/>
                <a:latin typeface="+mn-lt"/>
                <a:ea typeface="+mn-ea"/>
                <a:cs typeface="+mn-cs"/>
              </a:rPr>
              <a:t>A loop statement allows us to execute a statement or group of statements multiple times and following is the general form of a loop statement in most of the programming languages </a:t>
            </a:r>
          </a:p>
          <a:p>
            <a:pPr algn="ctr"/>
            <a:endParaRPr lang="en-US" sz="800" kern="1200" dirty="0">
              <a:solidFill>
                <a:srgbClr val="FFFFFF"/>
              </a:solidFill>
              <a:latin typeface="+mn-lt"/>
              <a:ea typeface="+mn-ea"/>
              <a:cs typeface="+mn-cs"/>
            </a:endParaRPr>
          </a:p>
        </p:txBody>
      </p:sp>
      <p:cxnSp>
        <p:nvCxnSpPr>
          <p:cNvPr id="1035" name="Straight Connector 13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Loop Architecture">
            <a:extLst>
              <a:ext uri="{FF2B5EF4-FFF2-40B4-BE49-F238E27FC236}">
                <a16:creationId xmlns:a16="http://schemas.microsoft.com/office/drawing/2014/main" id="{CFD0A79A-1A66-45E7-B107-CC95B579DA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61971" y="492573"/>
            <a:ext cx="5137247"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7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6CCC-2733-411E-BFA0-F2149FABB4D1}"/>
              </a:ext>
            </a:extLst>
          </p:cNvPr>
          <p:cNvSpPr>
            <a:spLocks noGrp="1"/>
          </p:cNvSpPr>
          <p:nvPr>
            <p:ph type="title"/>
          </p:nvPr>
        </p:nvSpPr>
        <p:spPr>
          <a:xfrm>
            <a:off x="831850" y="102476"/>
            <a:ext cx="10515600" cy="1174531"/>
          </a:xfrm>
        </p:spPr>
        <p:txBody>
          <a:bodyPr>
            <a:normAutofit/>
          </a:bodyPr>
          <a:lstStyle/>
          <a:p>
            <a:r>
              <a:rPr lang="en-IN" sz="2800" u="sng" dirty="0">
                <a:latin typeface="Times New Roman" panose="02020603050405020304" pitchFamily="18" charset="0"/>
                <a:cs typeface="Times New Roman" panose="02020603050405020304" pitchFamily="18" charset="0"/>
              </a:rPr>
              <a:t>While loop</a:t>
            </a:r>
          </a:p>
        </p:txBody>
      </p:sp>
      <p:sp>
        <p:nvSpPr>
          <p:cNvPr id="3" name="Text Placeholder 2">
            <a:extLst>
              <a:ext uri="{FF2B5EF4-FFF2-40B4-BE49-F238E27FC236}">
                <a16:creationId xmlns:a16="http://schemas.microsoft.com/office/drawing/2014/main" id="{D0016D8E-FC6F-4B14-BE6D-496CE9586CF7}"/>
              </a:ext>
            </a:extLst>
          </p:cNvPr>
          <p:cNvSpPr>
            <a:spLocks noGrp="1"/>
          </p:cNvSpPr>
          <p:nvPr>
            <p:ph type="body" idx="1"/>
          </p:nvPr>
        </p:nvSpPr>
        <p:spPr>
          <a:xfrm>
            <a:off x="831850" y="1363718"/>
            <a:ext cx="10515600" cy="4718050"/>
          </a:xfrm>
        </p:spPr>
        <p:txBody>
          <a:bodyPr>
            <a:normAutofit fontScale="92500" lnSpcReduction="10000"/>
          </a:bodyPr>
          <a:lstStyle/>
          <a:p>
            <a:pPr marL="342900" indent="-342900" algn="just">
              <a:buFont typeface="Arial" panose="020B0604020202020204" pitchFamily="34" charset="0"/>
              <a:buChar char="•"/>
            </a:pPr>
            <a:r>
              <a:rPr lang="en-US" dirty="0">
                <a:solidFill>
                  <a:srgbClr val="313131"/>
                </a:solidFill>
                <a:latin typeface="Times New Roman" panose="02020603050405020304" pitchFamily="18" charset="0"/>
                <a:cs typeface="Times New Roman" panose="02020603050405020304" pitchFamily="18" charset="0"/>
              </a:rPr>
              <a:t>while loop </a:t>
            </a:r>
            <a:r>
              <a:rPr lang="en-US" b="0" i="0" dirty="0">
                <a:solidFill>
                  <a:srgbClr val="000000"/>
                </a:solidFill>
                <a:effectLst/>
                <a:latin typeface="Times New Roman" panose="02020603050405020304" pitchFamily="18" charset="0"/>
                <a:cs typeface="Times New Roman" panose="02020603050405020304" pitchFamily="18" charset="0"/>
              </a:rPr>
              <a:t>Repeats a statement or group of statements while a given condition is true. It tests the condition before executing the loop body.</a:t>
            </a:r>
          </a:p>
          <a:p>
            <a:pPr algn="just"/>
            <a:r>
              <a:rPr lang="en-US" dirty="0">
                <a:solidFill>
                  <a:srgbClr val="000000"/>
                </a:solidFill>
                <a:latin typeface="Times New Roman" panose="02020603050405020304" pitchFamily="18" charset="0"/>
                <a:cs typeface="Times New Roman" panose="02020603050405020304" pitchFamily="18" charset="0"/>
              </a:rPr>
              <a:t>Syntax :–</a:t>
            </a:r>
          </a:p>
          <a:p>
            <a:pPr algn="just"/>
            <a:r>
              <a:rPr lang="en-US" sz="1400" b="0" i="0" dirty="0">
                <a:solidFill>
                  <a:srgbClr val="FF0000"/>
                </a:solidFill>
                <a:effectLst/>
                <a:latin typeface="Times New Roman" panose="02020603050405020304" pitchFamily="18" charset="0"/>
                <a:cs typeface="Times New Roman" panose="02020603050405020304" pitchFamily="18" charset="0"/>
              </a:rPr>
              <a:t>While </a:t>
            </a:r>
            <a:r>
              <a:rPr lang="en-US" sz="1400" dirty="0">
                <a:solidFill>
                  <a:srgbClr val="FF0000"/>
                </a:solidFill>
                <a:latin typeface="Times New Roman" panose="02020603050405020304" pitchFamily="18" charset="0"/>
                <a:cs typeface="Times New Roman" panose="02020603050405020304" pitchFamily="18" charset="0"/>
              </a:rPr>
              <a:t>{</a:t>
            </a:r>
            <a:r>
              <a:rPr lang="en-US" sz="1400" b="0" i="0" dirty="0">
                <a:solidFill>
                  <a:srgbClr val="FF0000"/>
                </a:solidFill>
                <a:effectLst/>
                <a:latin typeface="Times New Roman" panose="02020603050405020304" pitchFamily="18" charset="0"/>
                <a:cs typeface="Times New Roman" panose="02020603050405020304" pitchFamily="18" charset="0"/>
              </a:rPr>
              <a:t>condition} {</a:t>
            </a:r>
          </a:p>
          <a:p>
            <a:pPr algn="just"/>
            <a:r>
              <a:rPr lang="en-US" sz="1400" dirty="0">
                <a:solidFill>
                  <a:srgbClr val="FF0000"/>
                </a:solidFill>
                <a:latin typeface="Times New Roman" panose="02020603050405020304" pitchFamily="18" charset="0"/>
                <a:cs typeface="Times New Roman" panose="02020603050405020304" pitchFamily="18" charset="0"/>
              </a:rPr>
              <a:t>Statements…</a:t>
            </a:r>
          </a:p>
          <a:p>
            <a:pPr algn="just"/>
            <a:r>
              <a:rPr lang="en-US" sz="1400" dirty="0">
                <a:solidFill>
                  <a:srgbClr val="FF0000"/>
                </a:solidFill>
                <a:latin typeface="Times New Roman" panose="02020603050405020304" pitchFamily="18" charset="0"/>
                <a:cs typeface="Times New Roman" panose="02020603050405020304" pitchFamily="18" charset="0"/>
              </a:rPr>
              <a:t>…</a:t>
            </a:r>
          </a:p>
          <a:p>
            <a:pPr algn="just"/>
            <a:r>
              <a:rPr lang="en-US" sz="1400" b="0" i="0" dirty="0">
                <a:solidFill>
                  <a:srgbClr val="FF0000"/>
                </a:solidFill>
                <a:effectLst/>
                <a:latin typeface="Times New Roman" panose="02020603050405020304" pitchFamily="18" charset="0"/>
                <a:cs typeface="Times New Roman" panose="02020603050405020304" pitchFamily="18" charset="0"/>
              </a:rPr>
              <a:t>}</a:t>
            </a:r>
          </a:p>
          <a:p>
            <a:r>
              <a:rPr lang="en-US" sz="2800" u="sng" dirty="0">
                <a:solidFill>
                  <a:srgbClr val="000000"/>
                </a:solidFill>
                <a:latin typeface="Times New Roman" panose="02020603050405020304" pitchFamily="18" charset="0"/>
                <a:cs typeface="Times New Roman" panose="02020603050405020304" pitchFamily="18" charset="0"/>
              </a:rPr>
              <a:t>For loop</a:t>
            </a:r>
          </a:p>
          <a:p>
            <a:pPr marL="457200" indent="-45720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Executes a sequence of statements multiple times and abbreviates the code that manages the loop variable</a:t>
            </a:r>
            <a:r>
              <a:rPr lang="en-US" sz="2000" b="0" i="0" dirty="0">
                <a:solidFill>
                  <a:srgbClr val="000000"/>
                </a:solidFill>
                <a:effectLst/>
                <a:latin typeface="Arial" panose="020B0604020202020204" pitchFamily="34" charset="0"/>
              </a:rPr>
              <a:t>.</a:t>
            </a:r>
          </a:p>
          <a:p>
            <a:r>
              <a:rPr lang="en-US" sz="2000" dirty="0">
                <a:solidFill>
                  <a:srgbClr val="000000"/>
                </a:solidFill>
                <a:latin typeface="Times New Roman" panose="02020603050405020304" pitchFamily="18" charset="0"/>
                <a:cs typeface="Times New Roman" panose="02020603050405020304" pitchFamily="18" charset="0"/>
              </a:rPr>
              <a:t>Syntax:-</a:t>
            </a:r>
          </a:p>
          <a:p>
            <a:r>
              <a:rPr lang="en-US" sz="1700" dirty="0">
                <a:solidFill>
                  <a:srgbClr val="FF0000"/>
                </a:solidFill>
                <a:latin typeface="Times New Roman" panose="02020603050405020304" pitchFamily="18" charset="0"/>
                <a:cs typeface="Times New Roman" panose="02020603050405020304" pitchFamily="18" charset="0"/>
              </a:rPr>
              <a:t>For {</a:t>
            </a:r>
            <a:r>
              <a:rPr lang="en-US" sz="1700" dirty="0" err="1">
                <a:solidFill>
                  <a:srgbClr val="FF0000"/>
                </a:solidFill>
                <a:latin typeface="Times New Roman" panose="02020603050405020304" pitchFamily="18" charset="0"/>
                <a:cs typeface="Times New Roman" panose="02020603050405020304" pitchFamily="18" charset="0"/>
              </a:rPr>
              <a:t>initialisation</a:t>
            </a:r>
            <a:r>
              <a:rPr lang="en-US" sz="1700" dirty="0">
                <a:solidFill>
                  <a:srgbClr val="FF0000"/>
                </a:solidFill>
                <a:latin typeface="Times New Roman" panose="02020603050405020304" pitchFamily="18" charset="0"/>
                <a:cs typeface="Times New Roman" panose="02020603050405020304" pitchFamily="18" charset="0"/>
              </a:rPr>
              <a:t>} {condition} {increment} {</a:t>
            </a:r>
          </a:p>
          <a:p>
            <a:r>
              <a:rPr lang="en-US" sz="1700" dirty="0">
                <a:solidFill>
                  <a:srgbClr val="FF0000"/>
                </a:solidFill>
                <a:latin typeface="Times New Roman" panose="02020603050405020304" pitchFamily="18" charset="0"/>
                <a:cs typeface="Times New Roman" panose="02020603050405020304" pitchFamily="18" charset="0"/>
              </a:rPr>
              <a:t>Statements….</a:t>
            </a:r>
          </a:p>
          <a:p>
            <a:r>
              <a:rPr lang="en-US" sz="1700" dirty="0">
                <a:solidFill>
                  <a:srgbClr val="FF0000"/>
                </a:solidFill>
                <a:latin typeface="Times New Roman" panose="02020603050405020304" pitchFamily="18" charset="0"/>
                <a:cs typeface="Times New Roman" panose="02020603050405020304" pitchFamily="18" charset="0"/>
              </a:rPr>
              <a:t>}</a:t>
            </a:r>
          </a:p>
          <a:p>
            <a:endParaRPr lang="en-IN" sz="2800" u="sng" dirty="0"/>
          </a:p>
        </p:txBody>
      </p:sp>
    </p:spTree>
    <p:extLst>
      <p:ext uri="{BB962C8B-B14F-4D97-AF65-F5344CB8AC3E}">
        <p14:creationId xmlns:p14="http://schemas.microsoft.com/office/powerpoint/2010/main" val="251822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0C9A-DA5B-4087-9F1C-BB15D5A601F6}"/>
              </a:ext>
            </a:extLst>
          </p:cNvPr>
          <p:cNvSpPr>
            <a:spLocks noGrp="1"/>
          </p:cNvSpPr>
          <p:nvPr>
            <p:ph type="title"/>
          </p:nvPr>
        </p:nvSpPr>
        <p:spPr>
          <a:xfrm>
            <a:off x="831850" y="70946"/>
            <a:ext cx="10515600" cy="756744"/>
          </a:xfrm>
        </p:spPr>
        <p:txBody>
          <a:bodyPr>
            <a:normAutofit/>
          </a:bodyPr>
          <a:lstStyle/>
          <a:p>
            <a:r>
              <a:rPr lang="en-IN" sz="2800" dirty="0">
                <a:latin typeface="Times New Roman" panose="02020603050405020304" pitchFamily="18" charset="0"/>
                <a:cs typeface="Times New Roman" panose="02020603050405020304" pitchFamily="18" charset="0"/>
              </a:rPr>
              <a:t>Loop control statements</a:t>
            </a:r>
          </a:p>
        </p:txBody>
      </p:sp>
      <p:sp>
        <p:nvSpPr>
          <p:cNvPr id="3" name="Text Placeholder 2">
            <a:extLst>
              <a:ext uri="{FF2B5EF4-FFF2-40B4-BE49-F238E27FC236}">
                <a16:creationId xmlns:a16="http://schemas.microsoft.com/office/drawing/2014/main" id="{385B087A-9F9F-460E-BDC8-9B0FCA46926C}"/>
              </a:ext>
            </a:extLst>
          </p:cNvPr>
          <p:cNvSpPr>
            <a:spLocks noGrp="1"/>
          </p:cNvSpPr>
          <p:nvPr>
            <p:ph type="body" idx="1"/>
          </p:nvPr>
        </p:nvSpPr>
        <p:spPr>
          <a:xfrm>
            <a:off x="831850" y="922283"/>
            <a:ext cx="10515600" cy="5167367"/>
          </a:xfrm>
        </p:spPr>
        <p:txBody>
          <a:bodyPr/>
          <a:lstStyle/>
          <a:p>
            <a:r>
              <a:rPr lang="en-IN" u="sng" dirty="0">
                <a:solidFill>
                  <a:schemeClr val="tx1"/>
                </a:solidFill>
                <a:latin typeface="Times New Roman" panose="02020603050405020304" pitchFamily="18" charset="0"/>
                <a:cs typeface="Times New Roman" panose="02020603050405020304" pitchFamily="18" charset="0"/>
              </a:rPr>
              <a:t>Break statement </a:t>
            </a:r>
          </a:p>
          <a:p>
            <a:pPr marL="342900" indent="-34290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Terminates the loop or switch statement and transfers execution to the statement immediately following the loop or switch.</a:t>
            </a:r>
          </a:p>
          <a:p>
            <a:r>
              <a:rPr lang="en-US" dirty="0">
                <a:solidFill>
                  <a:srgbClr val="000000"/>
                </a:solidFill>
                <a:latin typeface="Times New Roman" panose="02020603050405020304" pitchFamily="18" charset="0"/>
                <a:cs typeface="Times New Roman" panose="02020603050405020304" pitchFamily="18" charset="0"/>
              </a:rPr>
              <a:t>Syntax :-</a:t>
            </a:r>
          </a:p>
          <a:p>
            <a:r>
              <a:rPr lang="en-US" sz="1400" dirty="0">
                <a:solidFill>
                  <a:srgbClr val="000000"/>
                </a:solidFill>
                <a:latin typeface="Times New Roman" panose="02020603050405020304" pitchFamily="18" charset="0"/>
                <a:cs typeface="Times New Roman" panose="02020603050405020304" pitchFamily="18" charset="0"/>
              </a:rPr>
              <a:t>Set a 10</a:t>
            </a:r>
          </a:p>
          <a:p>
            <a:r>
              <a:rPr lang="en-US" sz="1400" dirty="0">
                <a:solidFill>
                  <a:schemeClr val="tx1"/>
                </a:solidFill>
                <a:latin typeface="Times New Roman" panose="02020603050405020304" pitchFamily="18" charset="0"/>
                <a:cs typeface="Times New Roman" panose="02020603050405020304" pitchFamily="18" charset="0"/>
              </a:rPr>
              <a:t>while {$a &lt; 20 } </a:t>
            </a:r>
            <a:r>
              <a:rPr lang="en-US" sz="1400" dirty="0">
                <a:solidFill>
                  <a:schemeClr val="accent2">
                    <a:lumMod val="50000"/>
                  </a:schemeClr>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puts "value of a: $a"</a:t>
            </a:r>
          </a:p>
          <a:p>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incr</a:t>
            </a:r>
            <a:r>
              <a:rPr lang="en-US" sz="1400" dirty="0">
                <a:solidFill>
                  <a:schemeClr val="tx1"/>
                </a:solidFill>
                <a:latin typeface="Times New Roman" panose="02020603050405020304" pitchFamily="18" charset="0"/>
                <a:cs typeface="Times New Roman" panose="02020603050405020304" pitchFamily="18" charset="0"/>
              </a:rPr>
              <a:t> a</a:t>
            </a:r>
          </a:p>
          <a:p>
            <a:r>
              <a:rPr lang="en-US" sz="1400" dirty="0">
                <a:solidFill>
                  <a:schemeClr val="tx1"/>
                </a:solidFill>
                <a:latin typeface="Times New Roman" panose="02020603050405020304" pitchFamily="18" charset="0"/>
                <a:cs typeface="Times New Roman" panose="02020603050405020304" pitchFamily="18" charset="0"/>
              </a:rPr>
              <a:t>   if { $a &gt; 15} </a:t>
            </a:r>
            <a:r>
              <a:rPr lang="en-US" sz="1400" dirty="0">
                <a:solidFill>
                  <a:schemeClr val="accent6">
                    <a:lumMod val="50000"/>
                  </a:schemeClr>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 terminate the loop using break statement </a:t>
            </a:r>
          </a:p>
          <a:p>
            <a:r>
              <a:rPr lang="en-US" sz="1400" dirty="0">
                <a:solidFill>
                  <a:schemeClr val="tx1"/>
                </a:solidFill>
                <a:latin typeface="Times New Roman" panose="02020603050405020304" pitchFamily="18" charset="0"/>
                <a:cs typeface="Times New Roman" panose="02020603050405020304" pitchFamily="18" charset="0"/>
              </a:rPr>
              <a:t>      break</a:t>
            </a:r>
          </a:p>
          <a:p>
            <a:r>
              <a:rPr lang="en-US" sz="1400" dirty="0">
                <a:solidFill>
                  <a:schemeClr val="accent6">
                    <a:lumMod val="50000"/>
                  </a:schemeClr>
                </a:solidFill>
                <a:latin typeface="Times New Roman" panose="02020603050405020304" pitchFamily="18" charset="0"/>
                <a:cs typeface="Times New Roman" panose="02020603050405020304" pitchFamily="18" charset="0"/>
              </a:rPr>
              <a:t>     }</a:t>
            </a:r>
          </a:p>
          <a:p>
            <a:r>
              <a:rPr lang="en-US" sz="1400" dirty="0">
                <a:solidFill>
                  <a:schemeClr val="accent2">
                    <a:lumMod val="50000"/>
                  </a:schemeClr>
                </a:solidFill>
                <a:latin typeface="Times New Roman" panose="02020603050405020304" pitchFamily="18" charset="0"/>
                <a:cs typeface="Times New Roman" panose="02020603050405020304" pitchFamily="18" charset="0"/>
              </a:rPr>
              <a:t>}</a:t>
            </a:r>
            <a:endParaRPr lang="en-IN" sz="1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312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2153</Words>
  <Application>Microsoft Office PowerPoint</Application>
  <PresentationFormat>Widescreen</PresentationFormat>
  <Paragraphs>212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Arial Narrow</vt:lpstr>
      <vt:lpstr>Calibri</vt:lpstr>
      <vt:lpstr>Calibri Light</vt:lpstr>
      <vt:lpstr>PT Serif</vt:lpstr>
      <vt:lpstr>Times New Roman</vt:lpstr>
      <vt:lpstr>Office Theme</vt:lpstr>
      <vt:lpstr>Tool Command Language</vt:lpstr>
      <vt:lpstr>What is TCL…?</vt:lpstr>
      <vt:lpstr>Features of TCl</vt:lpstr>
      <vt:lpstr>Basic commands</vt:lpstr>
      <vt:lpstr>Set :- set command is used to assign the variable in the TCL</vt:lpstr>
      <vt:lpstr>Example code</vt:lpstr>
      <vt:lpstr>Loops concept….</vt:lpstr>
      <vt:lpstr>While loop</vt:lpstr>
      <vt:lpstr>Loop control statements</vt:lpstr>
      <vt:lpstr>Continue statement</vt:lpstr>
      <vt:lpstr>If-else statements</vt:lpstr>
      <vt:lpstr>syntax</vt:lpstr>
      <vt:lpstr>Arrays …</vt:lpstr>
      <vt:lpstr>Strings</vt:lpstr>
      <vt:lpstr>lists</vt:lpstr>
      <vt:lpstr>Regular expression</vt:lpstr>
      <vt:lpstr>Procedures</vt:lpstr>
      <vt:lpstr>Files</vt:lpstr>
      <vt:lpstr>Basic linux commands</vt:lpstr>
      <vt:lpstr>linux</vt:lpstr>
      <vt:lpstr>linux</vt:lpstr>
      <vt:lpstr>linux</vt:lpstr>
      <vt:lpstr>linux</vt:lpstr>
      <vt:lpstr>linux</vt:lpstr>
      <vt:lpstr>linux</vt:lpstr>
      <vt:lpstr>linux</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 Command Language</dc:title>
  <dc:creator>k.vamsi kkrishna</dc:creator>
  <cp:lastModifiedBy>k.vamsi kkrishna</cp:lastModifiedBy>
  <cp:revision>10</cp:revision>
  <dcterms:created xsi:type="dcterms:W3CDTF">2021-09-30T06:12:48Z</dcterms:created>
  <dcterms:modified xsi:type="dcterms:W3CDTF">2021-10-10T08:54:36Z</dcterms:modified>
</cp:coreProperties>
</file>