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" ContentType="image/tif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7" r:id="rId3"/>
    <p:sldId id="275" r:id="rId4"/>
    <p:sldId id="263" r:id="rId5"/>
    <p:sldId id="271" r:id="rId6"/>
    <p:sldId id="276" r:id="rId7"/>
  </p:sldIdLst>
  <p:sldSz cx="12846050" cy="72263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CFCF"/>
          </a:solidFill>
        </a:fill>
      </a:tcStyle>
    </a:wholeTbl>
    <a:band2H>
      <a:tcTxStyle/>
      <a:tcStyle>
        <a:tcBdr/>
        <a:fill>
          <a:solidFill>
            <a:srgbClr val="E9E9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23"/>
    <p:restoredTop sz="94631"/>
  </p:normalViewPr>
  <p:slideViewPr>
    <p:cSldViewPr snapToGrid="0" snapToObjects="1">
      <p:cViewPr varScale="1">
        <p:scale>
          <a:sx n="92" d="100"/>
          <a:sy n="92" d="100"/>
        </p:scale>
        <p:origin x="4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300">
        <a:latin typeface="+mj-lt"/>
        <a:ea typeface="+mj-ea"/>
        <a:cs typeface="+mj-cs"/>
        <a:sym typeface="Calibri"/>
      </a:defRPr>
    </a:lvl1pPr>
    <a:lvl2pPr indent="228600" latinLnBrk="0">
      <a:spcBef>
        <a:spcPts val="400"/>
      </a:spcBef>
      <a:defRPr sz="1300">
        <a:latin typeface="+mj-lt"/>
        <a:ea typeface="+mj-ea"/>
        <a:cs typeface="+mj-cs"/>
        <a:sym typeface="Calibri"/>
      </a:defRPr>
    </a:lvl2pPr>
    <a:lvl3pPr indent="457200" latinLnBrk="0">
      <a:spcBef>
        <a:spcPts val="400"/>
      </a:spcBef>
      <a:defRPr sz="1300">
        <a:latin typeface="+mj-lt"/>
        <a:ea typeface="+mj-ea"/>
        <a:cs typeface="+mj-cs"/>
        <a:sym typeface="Calibri"/>
      </a:defRPr>
    </a:lvl3pPr>
    <a:lvl4pPr indent="685800" latinLnBrk="0">
      <a:spcBef>
        <a:spcPts val="400"/>
      </a:spcBef>
      <a:defRPr sz="1300">
        <a:latin typeface="+mj-lt"/>
        <a:ea typeface="+mj-ea"/>
        <a:cs typeface="+mj-cs"/>
        <a:sym typeface="Calibri"/>
      </a:defRPr>
    </a:lvl4pPr>
    <a:lvl5pPr indent="914400" latinLnBrk="0">
      <a:spcBef>
        <a:spcPts val="400"/>
      </a:spcBef>
      <a:defRPr sz="1300">
        <a:latin typeface="+mj-lt"/>
        <a:ea typeface="+mj-ea"/>
        <a:cs typeface="+mj-cs"/>
        <a:sym typeface="Calibri"/>
      </a:defRPr>
    </a:lvl5pPr>
    <a:lvl6pPr indent="1143000" latinLnBrk="0">
      <a:spcBef>
        <a:spcPts val="400"/>
      </a:spcBef>
      <a:defRPr sz="1300">
        <a:latin typeface="+mj-lt"/>
        <a:ea typeface="+mj-ea"/>
        <a:cs typeface="+mj-cs"/>
        <a:sym typeface="Calibri"/>
      </a:defRPr>
    </a:lvl6pPr>
    <a:lvl7pPr indent="1371600" latinLnBrk="0">
      <a:spcBef>
        <a:spcPts val="400"/>
      </a:spcBef>
      <a:defRPr sz="1300">
        <a:latin typeface="+mj-lt"/>
        <a:ea typeface="+mj-ea"/>
        <a:cs typeface="+mj-cs"/>
        <a:sym typeface="Calibri"/>
      </a:defRPr>
    </a:lvl7pPr>
    <a:lvl8pPr indent="1600200" latinLnBrk="0">
      <a:spcBef>
        <a:spcPts val="400"/>
      </a:spcBef>
      <a:defRPr sz="1300">
        <a:latin typeface="+mj-lt"/>
        <a:ea typeface="+mj-ea"/>
        <a:cs typeface="+mj-cs"/>
        <a:sym typeface="Calibri"/>
      </a:defRPr>
    </a:lvl8pPr>
    <a:lvl9pPr indent="1828800" latinLnBrk="0">
      <a:spcBef>
        <a:spcPts val="400"/>
      </a:spcBef>
      <a:defRPr sz="13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015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ti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"/>
          <p:cNvSpPr/>
          <p:nvPr/>
        </p:nvSpPr>
        <p:spPr>
          <a:xfrm>
            <a:off x="-1" y="174387"/>
            <a:ext cx="2477697" cy="34544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696" rIns="45696" anchor="ctr"/>
          <a:lstStyle/>
          <a:p>
            <a:endParaRPr sz="1799"/>
          </a:p>
        </p:txBody>
      </p:sp>
      <p:sp>
        <p:nvSpPr>
          <p:cNvPr id="20" name="矩形"/>
          <p:cNvSpPr/>
          <p:nvPr/>
        </p:nvSpPr>
        <p:spPr>
          <a:xfrm>
            <a:off x="2462265" y="174387"/>
            <a:ext cx="10399811" cy="345441"/>
          </a:xfrm>
          <a:prstGeom prst="rect">
            <a:avLst/>
          </a:prstGeom>
          <a:solidFill>
            <a:srgbClr val="FF9300"/>
          </a:solidFill>
          <a:ln w="12700">
            <a:miter lim="400000"/>
          </a:ln>
        </p:spPr>
        <p:txBody>
          <a:bodyPr lIns="45696" rIns="45696" anchor="ctr"/>
          <a:lstStyle/>
          <a:p>
            <a:endParaRPr sz="1799"/>
          </a:p>
        </p:txBody>
      </p:sp>
      <p:sp>
        <p:nvSpPr>
          <p:cNvPr id="2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9077601" y="6704014"/>
            <a:ext cx="364841" cy="369204"/>
          </a:xfrm>
          <a:prstGeom prst="rect">
            <a:avLst/>
          </a:prstGeom>
        </p:spPr>
        <p:txBody>
          <a:bodyPr anchor="t"/>
          <a:lstStyle>
            <a:lvl1pPr algn="l">
              <a:defRPr sz="1799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12" y="544671"/>
            <a:ext cx="514519" cy="404878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435091" y="6865939"/>
            <a:ext cx="400108" cy="369204"/>
          </a:xfrm>
          <a:prstGeom prst="rect">
            <a:avLst/>
          </a:prstGeom>
        </p:spPr>
        <p:txBody>
          <a:bodyPr anchor="t"/>
          <a:lstStyle>
            <a:lvl1pPr algn="l">
              <a:defRPr sz="1799">
                <a:solidFill>
                  <a:srgbClr val="E4581C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: 形状 4"/>
          <p:cNvSpPr/>
          <p:nvPr/>
        </p:nvSpPr>
        <p:spPr>
          <a:xfrm>
            <a:off x="0" y="-15818"/>
            <a:ext cx="11494976" cy="64861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947" y="0"/>
                </a:moveTo>
                <a:lnTo>
                  <a:pt x="21600" y="0"/>
                </a:lnTo>
                <a:lnTo>
                  <a:pt x="0" y="21600"/>
                </a:lnTo>
                <a:lnTo>
                  <a:pt x="0" y="16947"/>
                </a:lnTo>
                <a:close/>
              </a:path>
            </a:pathLst>
          </a:custGeom>
          <a:solidFill>
            <a:srgbClr val="D6DCE5"/>
          </a:solidFill>
          <a:ln w="12700">
            <a:miter lim="400000"/>
          </a:ln>
        </p:spPr>
        <p:txBody>
          <a:bodyPr lIns="45696" rIns="45696" anchor="ctr"/>
          <a:lstStyle/>
          <a:p>
            <a:pPr algn="ctr">
              <a:defRPr>
                <a:solidFill>
                  <a:srgbClr val="808080"/>
                </a:solidFill>
              </a:defRPr>
            </a:pPr>
            <a:endParaRPr sz="1799"/>
          </a:p>
        </p:txBody>
      </p:sp>
      <p:sp>
        <p:nvSpPr>
          <p:cNvPr id="37" name="标题文本"/>
          <p:cNvSpPr txBox="1">
            <a:spLocks noGrp="1"/>
          </p:cNvSpPr>
          <p:nvPr>
            <p:ph type="title"/>
          </p:nvPr>
        </p:nvSpPr>
        <p:spPr>
          <a:xfrm>
            <a:off x="6674066" y="3536653"/>
            <a:ext cx="5470446" cy="1710092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98"/>
            </a:lvl1pPr>
          </a:lstStyle>
          <a:p>
            <a:r>
              <a:t>标题文本</a:t>
            </a:r>
          </a:p>
        </p:txBody>
      </p:sp>
      <p:sp>
        <p:nvSpPr>
          <p:cNvPr id="3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7077998" y="5634845"/>
            <a:ext cx="5066514" cy="327855"/>
          </a:xfrm>
          <a:prstGeom prst="rect">
            <a:avLst/>
          </a:prstGeom>
        </p:spPr>
        <p:txBody>
          <a:bodyPr>
            <a:normAutofit/>
          </a:bodyPr>
          <a:lstStyle>
            <a:lvl1pPr marL="240948" indent="-240948">
              <a:buSzTx/>
              <a:buFontTx/>
              <a:buNone/>
              <a:defRPr sz="1599"/>
            </a:lvl1pPr>
            <a:lvl2pPr marL="631055" indent="-174084">
              <a:buFontTx/>
              <a:defRPr sz="1599"/>
            </a:lvl2pPr>
            <a:lvl3pPr marL="1117041" indent="-203098">
              <a:buFontTx/>
              <a:defRPr sz="1599"/>
            </a:lvl3pPr>
            <a:lvl4pPr marL="1599400" indent="-228486">
              <a:buFontTx/>
              <a:defRPr sz="1599"/>
            </a:lvl4pPr>
            <a:lvl5pPr marL="2056371" indent="-228486">
              <a:buFontTx/>
              <a:defRPr sz="1599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39" name="图片 4029" descr="图片 402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6213" y="1198538"/>
            <a:ext cx="5530883" cy="5382841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Picture 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664686" y="6569075"/>
            <a:ext cx="2997306" cy="439738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642302" y="97019"/>
            <a:ext cx="11561446" cy="1589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4" name="正文级别 1…"/>
          <p:cNvSpPr txBox="1">
            <a:spLocks noGrp="1"/>
          </p:cNvSpPr>
          <p:nvPr>
            <p:ph type="body" idx="1"/>
          </p:nvPr>
        </p:nvSpPr>
        <p:spPr>
          <a:xfrm>
            <a:off x="642302" y="1686136"/>
            <a:ext cx="11561446" cy="5540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931263" y="6559274"/>
            <a:ext cx="275073" cy="27687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199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0" marR="0" indent="0" algn="l" defTabSz="91394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98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394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98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394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98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394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98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394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98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6971" algn="l" defTabSz="91394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98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3943" algn="l" defTabSz="91394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98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0914" algn="l" defTabSz="91394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98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7886" algn="l" defTabSz="91394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98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28486" marR="0" indent="-228486" algn="l" defTabSz="913943" rtl="0" latinLnBrk="0">
        <a:lnSpc>
          <a:spcPct val="90000"/>
        </a:lnSpc>
        <a:spcBef>
          <a:spcPts val="999"/>
        </a:spcBef>
        <a:spcAft>
          <a:spcPts val="0"/>
        </a:spcAft>
        <a:buClrTx/>
        <a:buSzPct val="100000"/>
        <a:buFont typeface="Arial"/>
        <a:buChar char="•"/>
        <a:tabLst/>
        <a:defRPr sz="2799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23538" marR="0" indent="-266567" algn="l" defTabSz="913943" rtl="0" latinLnBrk="0">
        <a:lnSpc>
          <a:spcPct val="90000"/>
        </a:lnSpc>
        <a:spcBef>
          <a:spcPts val="999"/>
        </a:spcBef>
        <a:spcAft>
          <a:spcPts val="0"/>
        </a:spcAft>
        <a:buClrTx/>
        <a:buSzPct val="100000"/>
        <a:buFont typeface="Arial"/>
        <a:buChar char="•"/>
        <a:tabLst/>
        <a:defRPr sz="2799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33822" marR="0" indent="-319879" algn="l" defTabSz="913943" rtl="0" latinLnBrk="0">
        <a:lnSpc>
          <a:spcPct val="90000"/>
        </a:lnSpc>
        <a:spcBef>
          <a:spcPts val="999"/>
        </a:spcBef>
        <a:spcAft>
          <a:spcPts val="0"/>
        </a:spcAft>
        <a:buClrTx/>
        <a:buSzPct val="100000"/>
        <a:buFont typeface="Arial"/>
        <a:buChar char="•"/>
        <a:tabLst/>
        <a:defRPr sz="2799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26336" marR="0" indent="-355422" algn="l" defTabSz="913943" rtl="0" latinLnBrk="0">
        <a:lnSpc>
          <a:spcPct val="90000"/>
        </a:lnSpc>
        <a:spcBef>
          <a:spcPts val="999"/>
        </a:spcBef>
        <a:spcAft>
          <a:spcPts val="0"/>
        </a:spcAft>
        <a:buClrTx/>
        <a:buSzPct val="100000"/>
        <a:buFont typeface="Arial"/>
        <a:buChar char="•"/>
        <a:tabLst/>
        <a:defRPr sz="2799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183308" marR="0" indent="-355422" algn="l" defTabSz="913943" rtl="0" latinLnBrk="0">
        <a:lnSpc>
          <a:spcPct val="90000"/>
        </a:lnSpc>
        <a:spcBef>
          <a:spcPts val="999"/>
        </a:spcBef>
        <a:spcAft>
          <a:spcPts val="0"/>
        </a:spcAft>
        <a:buClrTx/>
        <a:buSzPct val="100000"/>
        <a:buFont typeface="Arial"/>
        <a:buChar char="•"/>
        <a:tabLst/>
        <a:defRPr sz="2799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40499" marR="0" indent="-355453" algn="l" defTabSz="913943" rtl="0" latinLnBrk="0">
        <a:lnSpc>
          <a:spcPct val="90000"/>
        </a:lnSpc>
        <a:spcBef>
          <a:spcPts val="999"/>
        </a:spcBef>
        <a:spcAft>
          <a:spcPts val="0"/>
        </a:spcAft>
        <a:buClrTx/>
        <a:buSzPct val="100000"/>
        <a:buFont typeface="Arial"/>
        <a:buChar char="•"/>
        <a:tabLst/>
        <a:defRPr sz="2799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097509" marR="0" indent="-355453" algn="l" defTabSz="913943" rtl="0" latinLnBrk="0">
        <a:lnSpc>
          <a:spcPct val="90000"/>
        </a:lnSpc>
        <a:spcBef>
          <a:spcPts val="999"/>
        </a:spcBef>
        <a:spcAft>
          <a:spcPts val="0"/>
        </a:spcAft>
        <a:buClrTx/>
        <a:buSzPct val="100000"/>
        <a:buFont typeface="Arial"/>
        <a:buChar char="•"/>
        <a:tabLst/>
        <a:defRPr sz="2799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554519" marR="0" indent="-355453" algn="l" defTabSz="913943" rtl="0" latinLnBrk="0">
        <a:lnSpc>
          <a:spcPct val="90000"/>
        </a:lnSpc>
        <a:spcBef>
          <a:spcPts val="999"/>
        </a:spcBef>
        <a:spcAft>
          <a:spcPts val="0"/>
        </a:spcAft>
        <a:buClrTx/>
        <a:buSzPct val="100000"/>
        <a:buFont typeface="Arial"/>
        <a:buChar char="•"/>
        <a:tabLst/>
        <a:defRPr sz="2799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11528" marR="0" indent="-355453" algn="l" defTabSz="913943" rtl="0" latinLnBrk="0">
        <a:lnSpc>
          <a:spcPct val="90000"/>
        </a:lnSpc>
        <a:spcBef>
          <a:spcPts val="999"/>
        </a:spcBef>
        <a:spcAft>
          <a:spcPts val="0"/>
        </a:spcAft>
        <a:buClrTx/>
        <a:buSzPct val="100000"/>
        <a:buFont typeface="Arial"/>
        <a:buChar char="•"/>
        <a:tabLst/>
        <a:defRPr sz="2799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394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9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6971" algn="r" defTabSz="91394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9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3943" algn="r" defTabSz="91394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9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0914" algn="r" defTabSz="91394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9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7886" algn="r" defTabSz="91394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9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4857" algn="r" defTabSz="91394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9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1828" algn="r" defTabSz="91394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9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198800" algn="r" defTabSz="91394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9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5771" algn="r" defTabSz="91394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9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" y="0"/>
            <a:ext cx="12843131" cy="72263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786" y="-8710"/>
            <a:ext cx="12854837" cy="7233225"/>
          </a:xfrm>
          <a:prstGeom prst="rect">
            <a:avLst/>
          </a:prstGeom>
        </p:spPr>
      </p:pic>
      <p:sp>
        <p:nvSpPr>
          <p:cNvPr id="16" name="1  公司介绍"/>
          <p:cNvSpPr txBox="1"/>
          <p:nvPr/>
        </p:nvSpPr>
        <p:spPr>
          <a:xfrm>
            <a:off x="6006739" y="2367966"/>
            <a:ext cx="92350" cy="461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696" rIns="45696">
            <a:spAutoFit/>
          </a:bodyPr>
          <a:lstStyle/>
          <a:p>
            <a:endParaRPr sz="2399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7" name="2  公司团队"/>
          <p:cNvSpPr txBox="1"/>
          <p:nvPr/>
        </p:nvSpPr>
        <p:spPr>
          <a:xfrm>
            <a:off x="6006739" y="2907195"/>
            <a:ext cx="92350" cy="461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696" rIns="45696">
            <a:spAutoFit/>
          </a:bodyPr>
          <a:lstStyle/>
          <a:p>
            <a:endParaRPr sz="2399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05856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57575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封底.jpg" descr="封底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062" y="-5358"/>
            <a:ext cx="12862174" cy="72370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封底.jpg" descr="封底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785"/>
            <a:ext cx="12862176" cy="7237016"/>
          </a:xfrm>
          <a:prstGeom prst="rect">
            <a:avLst/>
          </a:prstGeom>
          <a:ln w="12700">
            <a:miter lim="400000"/>
          </a:ln>
        </p:spPr>
      </p:pic>
      <p:sp>
        <p:nvSpPr>
          <p:cNvPr id="361" name="网址：www.idriverplus.com…"/>
          <p:cNvSpPr txBox="1"/>
          <p:nvPr/>
        </p:nvSpPr>
        <p:spPr>
          <a:xfrm>
            <a:off x="5495115" y="3053474"/>
            <a:ext cx="2631788" cy="7840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695" tIns="45695" rIns="45695" bIns="45695">
            <a:spAutoFit/>
          </a:bodyPr>
          <a:lstStyle/>
          <a:p>
            <a:pPr>
              <a:defRPr sz="1500">
                <a:solidFill>
                  <a:schemeClr val="accent3">
                    <a:lumOff val="21568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499"/>
              <a:t>网址：www.idriverplus.com</a:t>
            </a:r>
          </a:p>
          <a:p>
            <a:pPr defTabSz="456971">
              <a:defRPr sz="1500">
                <a:solidFill>
                  <a:schemeClr val="accent3">
                    <a:lumOff val="21568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499"/>
              <a:t>电话/传真 : 010-80728832</a:t>
            </a:r>
          </a:p>
          <a:p>
            <a:pPr defTabSz="456971">
              <a:defRPr sz="1500">
                <a:solidFill>
                  <a:schemeClr val="accent3">
                    <a:lumOff val="21568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499"/>
              <a:t>邮箱 : public@idriverplus.com</a:t>
            </a:r>
          </a:p>
        </p:txBody>
      </p:sp>
    </p:spTree>
    <p:extLst>
      <p:ext uri="{BB962C8B-B14F-4D97-AF65-F5344CB8AC3E}">
        <p14:creationId xmlns:p14="http://schemas.microsoft.com/office/powerpoint/2010/main" val="190625021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第一PPT，www.1ppt.com">
  <a:themeElements>
    <a:clrScheme name="第一PPT，www.1ppt.co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07070"/>
      </a:accent1>
      <a:accent2>
        <a:srgbClr val="525252"/>
      </a:accent2>
      <a:accent3>
        <a:srgbClr val="919191"/>
      </a:accent3>
      <a:accent4>
        <a:srgbClr val="2E2E2E"/>
      </a:accent4>
      <a:accent5>
        <a:srgbClr val="B3B3B3"/>
      </a:accent5>
      <a:accent6>
        <a:srgbClr val="232323"/>
      </a:accent6>
      <a:hlink>
        <a:srgbClr val="0000FF"/>
      </a:hlink>
      <a:folHlink>
        <a:srgbClr val="FF00FF"/>
      </a:folHlink>
    </a:clrScheme>
    <a:fontScheme name="第一PPT，www.1ppt.com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第一PPT，www.1ppt.c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000000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第一PPT，www.1ppt.com">
  <a:themeElements>
    <a:clrScheme name="第一PPT，www.1ppt.co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07070"/>
      </a:accent1>
      <a:accent2>
        <a:srgbClr val="525252"/>
      </a:accent2>
      <a:accent3>
        <a:srgbClr val="919191"/>
      </a:accent3>
      <a:accent4>
        <a:srgbClr val="2E2E2E"/>
      </a:accent4>
      <a:accent5>
        <a:srgbClr val="B3B3B3"/>
      </a:accent5>
      <a:accent6>
        <a:srgbClr val="232323"/>
      </a:accent6>
      <a:hlink>
        <a:srgbClr val="0000FF"/>
      </a:hlink>
      <a:folHlink>
        <a:srgbClr val="FF00FF"/>
      </a:folHlink>
    </a:clrScheme>
    <a:fontScheme name="第一PPT，www.1ppt.com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第一PPT，www.1ppt.c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000000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2780</TotalTime>
  <Words>7</Words>
  <Application>Microsoft Macintosh PowerPoint</Application>
  <PresentationFormat>自定义</PresentationFormat>
  <Paragraphs>3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Calibri</vt:lpstr>
      <vt:lpstr>Microsoft YaHei</vt:lpstr>
      <vt:lpstr>微软雅黑</vt:lpstr>
      <vt:lpstr>Arial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liangyework@163.com</cp:lastModifiedBy>
  <cp:revision>31</cp:revision>
  <dcterms:modified xsi:type="dcterms:W3CDTF">2018-06-21T08:51:11Z</dcterms:modified>
</cp:coreProperties>
</file>