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32" r:id="rId2"/>
  </p:sldMasterIdLst>
  <p:notesMasterIdLst>
    <p:notesMasterId r:id="rId6"/>
  </p:notesMasterIdLst>
  <p:sldIdLst>
    <p:sldId id="2745" r:id="rId3"/>
    <p:sldId id="2791" r:id="rId4"/>
    <p:sldId id="2805" r:id="rId5"/>
  </p:sldIdLst>
  <p:sldSz cx="12858750" cy="72326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81C"/>
    <a:srgbClr val="F08537"/>
    <a:srgbClr val="F0D9D9"/>
    <a:srgbClr val="FABCA8"/>
    <a:srgbClr val="FFE38B"/>
    <a:srgbClr val="BFBFBF"/>
    <a:srgbClr val="212E3C"/>
    <a:srgbClr val="FBBF09"/>
    <a:srgbClr val="EF4232"/>
    <a:srgbClr val="03A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1" autoAdjust="0"/>
    <p:restoredTop sz="86469" autoAdjust="0"/>
  </p:normalViewPr>
  <p:slideViewPr>
    <p:cSldViewPr>
      <p:cViewPr>
        <p:scale>
          <a:sx n="66" d="100"/>
          <a:sy n="66" d="100"/>
        </p:scale>
        <p:origin x="1404" y="48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23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8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88315EB-E0FA-4DF5-B2BD-44ADB8BE66FF}"/>
              </a:ext>
            </a:extLst>
          </p:cNvPr>
          <p:cNvGrpSpPr/>
          <p:nvPr userDrawn="1"/>
        </p:nvGrpSpPr>
        <p:grpSpPr>
          <a:xfrm>
            <a:off x="308695" y="159941"/>
            <a:ext cx="12496483" cy="1308893"/>
            <a:chOff x="308695" y="159941"/>
            <a:chExt cx="12496483" cy="1308893"/>
          </a:xfrm>
        </p:grpSpPr>
        <p:pic>
          <p:nvPicPr>
            <p:cNvPr id="12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0DB54B2D-1C97-45E0-BEDF-38F73E811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52" b="61865"/>
            <a:stretch/>
          </p:blipFill>
          <p:spPr bwMode="auto">
            <a:xfrm>
              <a:off x="308695" y="159941"/>
              <a:ext cx="5016921" cy="99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15BB4457-4CA3-46BC-A0B4-47B9A2CC1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8" b="50000"/>
            <a:stretch/>
          </p:blipFill>
          <p:spPr bwMode="auto">
            <a:xfrm>
              <a:off x="6971536" y="159941"/>
              <a:ext cx="5833642" cy="130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290E1B61-949F-4C37-B216-AB9ED16654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8" r="30394" b="50000"/>
            <a:stretch/>
          </p:blipFill>
          <p:spPr bwMode="auto">
            <a:xfrm>
              <a:off x="3882896" y="159941"/>
              <a:ext cx="3647440" cy="130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B4C7862-E6CC-4FD9-BCA1-4BAC9AD564DE}"/>
              </a:ext>
            </a:extLst>
          </p:cNvPr>
          <p:cNvSpPr txBox="1"/>
          <p:nvPr userDrawn="1"/>
        </p:nvSpPr>
        <p:spPr>
          <a:xfrm>
            <a:off x="12440723" y="6866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5644995-188C-487C-9A47-418A2BAADC09}" type="slidenum">
              <a:rPr lang="zh-CN" altLang="en-US" smtClean="0">
                <a:solidFill>
                  <a:srgbClr val="E45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rgbClr val="E45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D239EBB1-E796-4041-A7B4-7164E7895C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043" y="264738"/>
            <a:ext cx="555283" cy="5037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38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914474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371713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1828951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8" name="文本占位符 26">
            <a:extLst>
              <a:ext uri="{FF2B5EF4-FFF2-40B4-BE49-F238E27FC236}">
                <a16:creationId xmlns:a16="http://schemas.microsoft.com/office/drawing/2014/main" xmlns="" id="{A9F4DBB7-FB21-407B-92EE-409943665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0891" y="359869"/>
            <a:ext cx="9072940" cy="44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38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914474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371713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1828951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</a:lstStyle>
          <a:p>
            <a:pPr lvl="0"/>
            <a:r>
              <a:rPr lang="en-US" altLang="zh-CN" dirty="0"/>
              <a:t>XXXXXX</a:t>
            </a:r>
            <a:endParaRPr lang="zh-CN" altLang="en-US" dirty="0"/>
          </a:p>
        </p:txBody>
      </p:sp>
      <p:pic>
        <p:nvPicPr>
          <p:cNvPr id="15" name="Picture 3" descr="D:\智行者\8.30智行者ppt模板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35" y="6646313"/>
            <a:ext cx="2998031" cy="4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12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智行者\8.30智行者ppt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735" y="6568653"/>
            <a:ext cx="2998031" cy="4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E3AD87B8-9A4B-45E2-BBE5-FB86ADE287A3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61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6187"/>
          </a:xfrm>
          <a:prstGeom prst="rect">
            <a:avLst/>
          </a:prstGeom>
        </p:spPr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88315EB-E0FA-4DF5-B2BD-44ADB8BE66FF}"/>
              </a:ext>
            </a:extLst>
          </p:cNvPr>
          <p:cNvGrpSpPr/>
          <p:nvPr userDrawn="1"/>
        </p:nvGrpSpPr>
        <p:grpSpPr>
          <a:xfrm>
            <a:off x="308695" y="159941"/>
            <a:ext cx="12496483" cy="1308893"/>
            <a:chOff x="308695" y="159941"/>
            <a:chExt cx="12496483" cy="1308893"/>
          </a:xfrm>
        </p:grpSpPr>
        <p:pic>
          <p:nvPicPr>
            <p:cNvPr id="12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0DB54B2D-1C97-45E0-BEDF-38F73E811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52" b="61865"/>
            <a:stretch/>
          </p:blipFill>
          <p:spPr bwMode="auto">
            <a:xfrm>
              <a:off x="308695" y="159941"/>
              <a:ext cx="5016921" cy="99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15BB4457-4CA3-46BC-A0B4-47B9A2CC10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8" b="50000"/>
            <a:stretch/>
          </p:blipFill>
          <p:spPr bwMode="auto">
            <a:xfrm>
              <a:off x="6971536" y="159941"/>
              <a:ext cx="5833642" cy="130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:\智行者\8.30智行者ppt模板\未标题.png">
              <a:extLst>
                <a:ext uri="{FF2B5EF4-FFF2-40B4-BE49-F238E27FC236}">
                  <a16:creationId xmlns:a16="http://schemas.microsoft.com/office/drawing/2014/main" xmlns="" id="{290E1B61-949F-4C37-B216-AB9ED16654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98" r="30394" b="50000"/>
            <a:stretch/>
          </p:blipFill>
          <p:spPr bwMode="auto">
            <a:xfrm>
              <a:off x="3882896" y="159941"/>
              <a:ext cx="3647440" cy="1308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B4C7862-E6CC-4FD9-BCA1-4BAC9AD564DE}"/>
              </a:ext>
            </a:extLst>
          </p:cNvPr>
          <p:cNvSpPr txBox="1"/>
          <p:nvPr userDrawn="1"/>
        </p:nvSpPr>
        <p:spPr>
          <a:xfrm>
            <a:off x="12440723" y="6866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5644995-188C-487C-9A47-418A2BAADC09}" type="slidenum">
              <a:rPr lang="zh-CN" altLang="en-US" smtClean="0">
                <a:solidFill>
                  <a:srgbClr val="E458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solidFill>
                <a:srgbClr val="E458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xmlns="" id="{D239EBB1-E796-4041-A7B4-7164E7895C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043" y="264738"/>
            <a:ext cx="555283" cy="5037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38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914474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371713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1828951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8" name="文本占位符 26">
            <a:extLst>
              <a:ext uri="{FF2B5EF4-FFF2-40B4-BE49-F238E27FC236}">
                <a16:creationId xmlns:a16="http://schemas.microsoft.com/office/drawing/2014/main" xmlns="" id="{A9F4DBB7-FB21-407B-92EE-409943665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0891" y="359869"/>
            <a:ext cx="9072940" cy="4481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457238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2pPr>
            <a:lvl3pPr marL="914474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3pPr>
            <a:lvl4pPr marL="1371713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4pPr>
            <a:lvl5pPr marL="1828951" indent="0">
              <a:buNone/>
              <a:defRPr lang="zh-CN" altLang="en-US" sz="3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5pPr>
          </a:lstStyle>
          <a:p>
            <a:pPr lvl="0"/>
            <a:r>
              <a:rPr lang="en-US" altLang="zh-CN" dirty="0"/>
              <a:t>XXXXXX</a:t>
            </a:r>
            <a:endParaRPr lang="zh-CN" altLang="en-US" dirty="0"/>
          </a:p>
        </p:txBody>
      </p:sp>
      <p:pic>
        <p:nvPicPr>
          <p:cNvPr id="15" name="Picture 3" descr="D:\智行者\8.30智行者ppt模板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727" y="6646313"/>
            <a:ext cx="2998031" cy="4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智行者\8.30智行者ppt模板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43" y="6568653"/>
            <a:ext cx="2998031" cy="4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</p:sldLayoutIdLs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74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2282"/>
            <a:ext cx="12858750" cy="723265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288915" y="1889275"/>
            <a:ext cx="8280920" cy="3239219"/>
            <a:chOff x="2756967" y="1889274"/>
            <a:chExt cx="8280920" cy="3239219"/>
          </a:xfrm>
        </p:grpSpPr>
        <p:sp>
          <p:nvSpPr>
            <p:cNvPr id="3" name="矩形 2"/>
            <p:cNvSpPr/>
            <p:nvPr/>
          </p:nvSpPr>
          <p:spPr>
            <a:xfrm>
              <a:off x="2900983" y="2033289"/>
              <a:ext cx="7992888" cy="2951187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756967" y="1889274"/>
              <a:ext cx="936104" cy="936104"/>
              <a:chOff x="2756967" y="1889274"/>
              <a:chExt cx="936104" cy="93610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900983" y="1889274"/>
                <a:ext cx="792088" cy="144016"/>
              </a:xfrm>
              <a:prstGeom prst="rect">
                <a:avLst/>
              </a:prstGeom>
              <a:solidFill>
                <a:srgbClr val="F08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rot="5400000">
                <a:off x="2360923" y="2285318"/>
                <a:ext cx="936104" cy="144016"/>
              </a:xfrm>
              <a:prstGeom prst="rect">
                <a:avLst/>
              </a:prstGeom>
              <a:solidFill>
                <a:srgbClr val="F08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0800000">
              <a:off x="10101783" y="4192389"/>
              <a:ext cx="936104" cy="936104"/>
              <a:chOff x="2756967" y="1889274"/>
              <a:chExt cx="936104" cy="93610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900983" y="1889274"/>
                <a:ext cx="792088" cy="144016"/>
              </a:xfrm>
              <a:prstGeom prst="rect">
                <a:avLst/>
              </a:prstGeom>
              <a:solidFill>
                <a:srgbClr val="F08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5400000">
                <a:off x="2360923" y="2285318"/>
                <a:ext cx="936104" cy="144016"/>
              </a:xfrm>
              <a:prstGeom prst="rect">
                <a:avLst/>
              </a:prstGeom>
              <a:solidFill>
                <a:srgbClr val="F085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8" name="Picture 3" descr="D:\智行者\智行者LOGO(AI)\原图\LOGO(PNG)-0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8"/>
          <a:stretch/>
        </p:blipFill>
        <p:spPr bwMode="auto">
          <a:xfrm>
            <a:off x="5860702" y="2232515"/>
            <a:ext cx="1368152" cy="11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2621268" y="3518194"/>
            <a:ext cx="78756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Arial" panose="020B0604020202020204" pitchFamily="34" charset="0"/>
              </a:rPr>
              <a:t>自动驾驶整体解决方案提供商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5233200" y="4350980"/>
            <a:ext cx="25915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北京智行者科技有限公司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A442573A-ABCF-4CB9-BDFE-469BB8E0B7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471E1D1-50E8-4429-97A1-249CACA33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b="1" dirty="0" smtClean="0"/>
              <a:t>公司简介</a:t>
            </a:r>
            <a:endParaRPr lang="zh-CN" altLang="en-US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091455" y="1375298"/>
            <a:ext cx="7128792" cy="40318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45720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月  成立</a:t>
            </a: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智能汽车技术方案提供商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和服务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商</a:t>
            </a:r>
            <a:endParaRPr lang="en-US" altLang="zh-CN" sz="1800" dirty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拥有技术专利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近</a:t>
            </a:r>
            <a:r>
              <a:rPr lang="en-US" altLang="zh-CN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项</a:t>
            </a: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已为多家车厂提供自动驾驶智能汽车整体解决方案</a:t>
            </a: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2015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9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月、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2016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月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获得中关村天使百人会、英诺基金以及北汽的数千万元投资</a:t>
            </a: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marL="285750" lvl="1" indent="-285750" defTabSz="457200">
              <a:lnSpc>
                <a:spcPct val="150000"/>
              </a:lnSpc>
              <a:spcBef>
                <a:spcPts val="300"/>
              </a:spcBef>
              <a:spcAft>
                <a:spcPts val="24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p"/>
            </a:pP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2017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月，获得京东</a:t>
            </a:r>
            <a:r>
              <a:rPr lang="zh-CN" altLang="en-US" sz="1800" dirty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、</a:t>
            </a:r>
            <a:r>
              <a:rPr lang="zh-CN" altLang="en-US" sz="180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顺为资本近亿元投资</a:t>
            </a:r>
            <a:endParaRPr lang="en-US" altLang="zh-CN" sz="1800" dirty="0" smtClean="0">
              <a:solidFill>
                <a:schemeClr val="tx1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639" y="1248998"/>
            <a:ext cx="2856317" cy="21422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16537" t="8968" r="12588" b="12282"/>
          <a:stretch/>
        </p:blipFill>
        <p:spPr>
          <a:xfrm>
            <a:off x="8757633" y="3616325"/>
            <a:ext cx="2952328" cy="2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468935" y="3688333"/>
            <a:ext cx="8531397" cy="114096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3800" b="1" dirty="0">
                <a:latin typeface="微软雅黑" pitchFamily="34" charset="-122"/>
                <a:ea typeface="微软雅黑" pitchFamily="34" charset="-122"/>
              </a:rPr>
              <a:t>智行者，一家专注于智能车开发的公司</a:t>
            </a:r>
            <a:endParaRPr lang="en-US" altLang="zh-CN" sz="3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9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" name="Picture 2" descr="D:\智行者\行政\公司logo\logo\二维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5632549"/>
            <a:ext cx="1295130" cy="12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47973"/>
            <a:ext cx="12858749" cy="2791736"/>
          </a:xfrm>
          <a:prstGeom prst="rect">
            <a:avLst/>
          </a:prstGeom>
          <a:noFill/>
        </p:spPr>
        <p:txBody>
          <a:bodyPr wrap="square" lIns="108850" tIns="54425" rIns="108850" bIns="54425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altLang="zh-CN" sz="11400" b="1" spc="6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zh-CN" altLang="en-US" sz="6000" b="1" spc="6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谢谢关注</a:t>
            </a:r>
          </a:p>
        </p:txBody>
      </p:sp>
    </p:spTree>
    <p:extLst>
      <p:ext uri="{BB962C8B-B14F-4D97-AF65-F5344CB8AC3E}">
        <p14:creationId xmlns:p14="http://schemas.microsoft.com/office/powerpoint/2010/main" val="2141172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5.pptx"/>
</p:tagLst>
</file>

<file path=ppt/theme/theme1.xml><?xml version="1.0" encoding="utf-8"?>
<a:theme xmlns:a="http://schemas.openxmlformats.org/drawingml/2006/main" name="第一PPT，www.1ppt.com">
  <a:themeElements>
    <a:clrScheme name="自定义 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525252"/>
      </a:accent2>
      <a:accent3>
        <a:srgbClr val="000000"/>
      </a:accent3>
      <a:accent4>
        <a:srgbClr val="525252"/>
      </a:accent4>
      <a:accent5>
        <a:srgbClr val="000000"/>
      </a:accent5>
      <a:accent6>
        <a:srgbClr val="525252"/>
      </a:accent6>
      <a:hlink>
        <a:srgbClr val="000000"/>
      </a:hlink>
      <a:folHlink>
        <a:srgbClr val="52525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自动驾驶整体解决方案提供商-智行者(视频)1" id="{C68CA8DC-EEC7-A34D-B4D5-32A957EBA179}" vid="{85CD07EE-A589-1847-BC55-52AD9BA89765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525252"/>
      </a:accent2>
      <a:accent3>
        <a:srgbClr val="000000"/>
      </a:accent3>
      <a:accent4>
        <a:srgbClr val="525252"/>
      </a:accent4>
      <a:accent5>
        <a:srgbClr val="000000"/>
      </a:accent5>
      <a:accent6>
        <a:srgbClr val="525252"/>
      </a:accent6>
      <a:hlink>
        <a:srgbClr val="000000"/>
      </a:hlink>
      <a:folHlink>
        <a:srgbClr val="52525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自动驾驶整体解决方案提供商-智行者(视频)1" id="{C68CA8DC-EEC7-A34D-B4D5-32A957EBA179}" vid="{F0AAE107-D067-634F-81C5-7FB94E9DE5C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1）公司介绍PPT版本</Template>
  <TotalTime>0</TotalTime>
  <Words>99</Words>
  <Application>Microsoft Office PowerPoint</Application>
  <PresentationFormat>自定义</PresentationFormat>
  <Paragraphs>15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1_第一PPT，www.1ppt.com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第一PPT模板网：www.1ppt.com</cp:keywords>
  <cp:lastModifiedBy/>
  <cp:revision>1</cp:revision>
  <dcterms:created xsi:type="dcterms:W3CDTF">2017-09-21T01:23:31Z</dcterms:created>
  <dcterms:modified xsi:type="dcterms:W3CDTF">2017-09-21T02:23:29Z</dcterms:modified>
</cp:coreProperties>
</file>