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nl-NL"/>
              <a:t>Klik om de stijl te bewerken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Date Placeholder 2"/>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nl-NL"/>
              <a:t>Klik om de stijl te bewerken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nl-NL"/>
              <a:t>Klik om de stijl te bewerken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nl-NL"/>
              <a:t>Klik om de stijl te bewerken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nl-NL"/>
              <a:t>Klik om de stijl te bewerken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nl-NL"/>
              <a:t>Klik om de stijl te bewerken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nchor="ct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nl-NL"/>
              <a:t>Klik om de stijl te bewerken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nl-NL"/>
              <a:t>Klik om de stijl te bewerken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nl-NL"/>
              <a:t>Klik om de stijl te bewerken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7/17/2017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7/17/2017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133FE-0C9D-4EDD-9A0A-29E6CE265CFA}"/>
              </a:ext>
            </a:extLst>
          </p:cNvPr>
          <p:cNvSpPr>
            <a:spLocks noGrp="1"/>
          </p:cNvSpPr>
          <p:nvPr>
            <p:ph type="ctrTitle"/>
          </p:nvPr>
        </p:nvSpPr>
        <p:spPr/>
        <p:txBody>
          <a:bodyPr/>
          <a:lstStyle/>
          <a:p>
            <a:r>
              <a:rPr lang="nl-NL" dirty="0"/>
              <a:t>Top-Down real-time </a:t>
            </a:r>
            <a:r>
              <a:rPr lang="nl-NL" dirty="0" err="1"/>
              <a:t>Strategy</a:t>
            </a:r>
            <a:r>
              <a:rPr lang="nl-NL" dirty="0"/>
              <a:t> Game</a:t>
            </a:r>
          </a:p>
        </p:txBody>
      </p:sp>
      <p:sp>
        <p:nvSpPr>
          <p:cNvPr id="3" name="Ondertitel 2">
            <a:extLst>
              <a:ext uri="{FF2B5EF4-FFF2-40B4-BE49-F238E27FC236}">
                <a16:creationId xmlns:a16="http://schemas.microsoft.com/office/drawing/2014/main" id="{3060A367-F0A3-400E-A0A7-1402935BB9E5}"/>
              </a:ext>
            </a:extLst>
          </p:cNvPr>
          <p:cNvSpPr>
            <a:spLocks noGrp="1"/>
          </p:cNvSpPr>
          <p:nvPr>
            <p:ph type="subTitle" idx="1"/>
          </p:nvPr>
        </p:nvSpPr>
        <p:spPr/>
        <p:txBody>
          <a:bodyPr/>
          <a:lstStyle/>
          <a:p>
            <a:r>
              <a:rPr lang="nl-NL" dirty="0"/>
              <a:t>Reilly Vasilda</a:t>
            </a:r>
          </a:p>
          <a:p>
            <a:r>
              <a:rPr lang="nl-NL" dirty="0"/>
              <a:t>GD1A</a:t>
            </a:r>
          </a:p>
          <a:p>
            <a:r>
              <a:rPr lang="nl-NL" dirty="0"/>
              <a:t>Herkansing opdracht</a:t>
            </a:r>
          </a:p>
          <a:p>
            <a:r>
              <a:rPr lang="nl-NL" dirty="0"/>
              <a:t>17-7-2017</a:t>
            </a:r>
          </a:p>
        </p:txBody>
      </p:sp>
    </p:spTree>
    <p:extLst>
      <p:ext uri="{BB962C8B-B14F-4D97-AF65-F5344CB8AC3E}">
        <p14:creationId xmlns:p14="http://schemas.microsoft.com/office/powerpoint/2010/main" val="7658024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E1C844-CC44-499E-94DD-5C5E2E208111}"/>
              </a:ext>
            </a:extLst>
          </p:cNvPr>
          <p:cNvSpPr>
            <a:spLocks noGrp="1"/>
          </p:cNvSpPr>
          <p:nvPr>
            <p:ph type="title"/>
          </p:nvPr>
        </p:nvSpPr>
        <p:spPr/>
        <p:txBody>
          <a:bodyPr/>
          <a:lstStyle/>
          <a:p>
            <a:endParaRPr lang="nl-NL"/>
          </a:p>
        </p:txBody>
      </p:sp>
      <p:pic>
        <p:nvPicPr>
          <p:cNvPr id="5" name="Tijdelijke aanduiding voor inhoud 4">
            <a:extLst>
              <a:ext uri="{FF2B5EF4-FFF2-40B4-BE49-F238E27FC236}">
                <a16:creationId xmlns:a16="http://schemas.microsoft.com/office/drawing/2014/main" id="{7383D7F9-205E-4591-B5A8-68E35D8AC649}"/>
              </a:ext>
            </a:extLst>
          </p:cNvPr>
          <p:cNvPicPr>
            <a:picLocks noGrp="1" noChangeAspect="1"/>
          </p:cNvPicPr>
          <p:nvPr>
            <p:ph idx="1"/>
          </p:nvPr>
        </p:nvPicPr>
        <p:blipFill>
          <a:blip r:embed="rId2"/>
          <a:stretch>
            <a:fillRect/>
          </a:stretch>
        </p:blipFill>
        <p:spPr>
          <a:xfrm>
            <a:off x="2393950" y="759618"/>
            <a:ext cx="6616700" cy="4973243"/>
          </a:xfrm>
        </p:spPr>
      </p:pic>
    </p:spTree>
    <p:extLst>
      <p:ext uri="{BB962C8B-B14F-4D97-AF65-F5344CB8AC3E}">
        <p14:creationId xmlns:p14="http://schemas.microsoft.com/office/powerpoint/2010/main" val="24995389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91B0C-1383-4002-B633-1903791E2BD3}"/>
              </a:ext>
            </a:extLst>
          </p:cNvPr>
          <p:cNvSpPr>
            <a:spLocks noGrp="1"/>
          </p:cNvSpPr>
          <p:nvPr>
            <p:ph type="title"/>
          </p:nvPr>
        </p:nvSpPr>
        <p:spPr/>
        <p:txBody>
          <a:bodyPr/>
          <a:lstStyle/>
          <a:p>
            <a:r>
              <a:rPr lang="nl-NL" dirty="0"/>
              <a:t>Documentatie</a:t>
            </a:r>
          </a:p>
        </p:txBody>
      </p:sp>
      <p:sp>
        <p:nvSpPr>
          <p:cNvPr id="3" name="Tijdelijke aanduiding voor inhoud 2">
            <a:extLst>
              <a:ext uri="{FF2B5EF4-FFF2-40B4-BE49-F238E27FC236}">
                <a16:creationId xmlns:a16="http://schemas.microsoft.com/office/drawing/2014/main" id="{5926D63F-C1DA-4BCB-8B88-57E67272D2A0}"/>
              </a:ext>
            </a:extLst>
          </p:cNvPr>
          <p:cNvSpPr>
            <a:spLocks noGrp="1"/>
          </p:cNvSpPr>
          <p:nvPr>
            <p:ph idx="1"/>
          </p:nvPr>
        </p:nvSpPr>
        <p:spPr/>
        <p:txBody>
          <a:bodyPr/>
          <a:lstStyle/>
          <a:p>
            <a:r>
              <a:rPr lang="nl-NL" dirty="0" err="1"/>
              <a:t>Sentinal</a:t>
            </a:r>
            <a:r>
              <a:rPr lang="nl-NL" dirty="0"/>
              <a:t> 4: Dark Star</a:t>
            </a:r>
          </a:p>
          <a:p>
            <a:r>
              <a:rPr lang="nl-NL" dirty="0"/>
              <a:t>Gekozen gedetailleerde afwerking</a:t>
            </a:r>
          </a:p>
          <a:p>
            <a:r>
              <a:rPr lang="nl-NL" dirty="0"/>
              <a:t>Gameplay</a:t>
            </a:r>
          </a:p>
          <a:p>
            <a:r>
              <a:rPr lang="nl-NL" dirty="0"/>
              <a:t>Video: https://www.youtube.com/watch?v=ebNLZ_16u6Y</a:t>
            </a:r>
          </a:p>
          <a:p>
            <a:pPr marL="0" indent="0">
              <a:buNone/>
            </a:pPr>
            <a:endParaRPr lang="nl-NL" dirty="0"/>
          </a:p>
        </p:txBody>
      </p:sp>
    </p:spTree>
    <p:extLst>
      <p:ext uri="{BB962C8B-B14F-4D97-AF65-F5344CB8AC3E}">
        <p14:creationId xmlns:p14="http://schemas.microsoft.com/office/powerpoint/2010/main" val="21774240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6A4B70-3AC6-471E-B29C-80F7B61E8BA1}"/>
              </a:ext>
            </a:extLst>
          </p:cNvPr>
          <p:cNvSpPr>
            <a:spLocks noGrp="1"/>
          </p:cNvSpPr>
          <p:nvPr>
            <p:ph type="title"/>
          </p:nvPr>
        </p:nvSpPr>
        <p:spPr/>
        <p:txBody>
          <a:bodyPr/>
          <a:lstStyle/>
          <a:p>
            <a:r>
              <a:rPr lang="nl-NL" dirty="0"/>
              <a:t>Technische Documentatie</a:t>
            </a:r>
          </a:p>
        </p:txBody>
      </p:sp>
      <p:sp>
        <p:nvSpPr>
          <p:cNvPr id="3" name="Tijdelijke aanduiding voor inhoud 2">
            <a:extLst>
              <a:ext uri="{FF2B5EF4-FFF2-40B4-BE49-F238E27FC236}">
                <a16:creationId xmlns:a16="http://schemas.microsoft.com/office/drawing/2014/main" id="{AC882FED-C853-4CAC-A85C-01EE5995CB93}"/>
              </a:ext>
            </a:extLst>
          </p:cNvPr>
          <p:cNvSpPr>
            <a:spLocks noGrp="1"/>
          </p:cNvSpPr>
          <p:nvPr>
            <p:ph idx="1"/>
          </p:nvPr>
        </p:nvSpPr>
        <p:spPr/>
        <p:txBody>
          <a:bodyPr/>
          <a:lstStyle/>
          <a:p>
            <a:r>
              <a:rPr lang="nl-NL" dirty="0" err="1"/>
              <a:t>Unity</a:t>
            </a:r>
            <a:endParaRPr lang="nl-NL" dirty="0"/>
          </a:p>
          <a:p>
            <a:r>
              <a:rPr lang="nl-NL" dirty="0"/>
              <a:t>Waarom</a:t>
            </a:r>
          </a:p>
          <a:p>
            <a:r>
              <a:rPr lang="nl-NL" dirty="0" err="1"/>
              <a:t>Trello</a:t>
            </a:r>
            <a:r>
              <a:rPr lang="nl-NL" dirty="0"/>
              <a:t> Board: https://trello.com/b/PtwPzsyA/top-down-real-time-strategy</a:t>
            </a:r>
          </a:p>
        </p:txBody>
      </p:sp>
    </p:spTree>
    <p:extLst>
      <p:ext uri="{BB962C8B-B14F-4D97-AF65-F5344CB8AC3E}">
        <p14:creationId xmlns:p14="http://schemas.microsoft.com/office/powerpoint/2010/main" val="12899933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DF875-C137-41BF-8667-968E217DA9B4}"/>
              </a:ext>
            </a:extLst>
          </p:cNvPr>
          <p:cNvSpPr>
            <a:spLocks noGrp="1"/>
          </p:cNvSpPr>
          <p:nvPr>
            <p:ph type="title"/>
          </p:nvPr>
        </p:nvSpPr>
        <p:spPr/>
        <p:txBody>
          <a:bodyPr/>
          <a:lstStyle/>
          <a:p>
            <a:r>
              <a:rPr lang="nl-NL" dirty="0"/>
              <a:t>Producten</a:t>
            </a:r>
          </a:p>
        </p:txBody>
      </p:sp>
      <p:sp>
        <p:nvSpPr>
          <p:cNvPr id="3" name="Tijdelijke aanduiding voor inhoud 2">
            <a:extLst>
              <a:ext uri="{FF2B5EF4-FFF2-40B4-BE49-F238E27FC236}">
                <a16:creationId xmlns:a16="http://schemas.microsoft.com/office/drawing/2014/main" id="{C0E3C86D-B7CC-4C23-B589-5C1171B43424}"/>
              </a:ext>
            </a:extLst>
          </p:cNvPr>
          <p:cNvSpPr>
            <a:spLocks noGrp="1"/>
          </p:cNvSpPr>
          <p:nvPr>
            <p:ph idx="1"/>
          </p:nvPr>
        </p:nvSpPr>
        <p:spPr/>
        <p:txBody>
          <a:bodyPr/>
          <a:lstStyle/>
          <a:p>
            <a:r>
              <a:rPr lang="nl-NL" dirty="0"/>
              <a:t>Alles laten zien</a:t>
            </a:r>
          </a:p>
        </p:txBody>
      </p:sp>
    </p:spTree>
    <p:extLst>
      <p:ext uri="{BB962C8B-B14F-4D97-AF65-F5344CB8AC3E}">
        <p14:creationId xmlns:p14="http://schemas.microsoft.com/office/powerpoint/2010/main" val="34337473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01D9B-7165-46C6-A32B-E814700C05B4}"/>
              </a:ext>
            </a:extLst>
          </p:cNvPr>
          <p:cNvSpPr>
            <a:spLocks noGrp="1"/>
          </p:cNvSpPr>
          <p:nvPr>
            <p:ph type="title"/>
          </p:nvPr>
        </p:nvSpPr>
        <p:spPr/>
        <p:txBody>
          <a:bodyPr/>
          <a:lstStyle/>
          <a:p>
            <a:r>
              <a:rPr lang="nl-NL" dirty="0"/>
              <a:t>Wat vond ik goed gaan?</a:t>
            </a:r>
          </a:p>
        </p:txBody>
      </p:sp>
      <p:sp>
        <p:nvSpPr>
          <p:cNvPr id="3" name="Tijdelijke aanduiding voor inhoud 2">
            <a:extLst>
              <a:ext uri="{FF2B5EF4-FFF2-40B4-BE49-F238E27FC236}">
                <a16:creationId xmlns:a16="http://schemas.microsoft.com/office/drawing/2014/main" id="{DF4013AD-3EE5-4448-BC18-9D3513E4003F}"/>
              </a:ext>
            </a:extLst>
          </p:cNvPr>
          <p:cNvSpPr>
            <a:spLocks noGrp="1"/>
          </p:cNvSpPr>
          <p:nvPr>
            <p:ph idx="1"/>
          </p:nvPr>
        </p:nvSpPr>
        <p:spPr/>
        <p:txBody>
          <a:bodyPr/>
          <a:lstStyle/>
          <a:p>
            <a:r>
              <a:rPr lang="nl-NL" dirty="0"/>
              <a:t>Het was met dag een eigenlijk al duidelijk wat ik wilde gaan doen. En dat maakte het makkelijker voor mij om te leren en met een vast doel voor ogen te werken.	</a:t>
            </a:r>
          </a:p>
        </p:txBody>
      </p:sp>
    </p:spTree>
    <p:extLst>
      <p:ext uri="{BB962C8B-B14F-4D97-AF65-F5344CB8AC3E}">
        <p14:creationId xmlns:p14="http://schemas.microsoft.com/office/powerpoint/2010/main" val="11689530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EBF8F-2182-46D5-901D-FF05FB565D6E}"/>
              </a:ext>
            </a:extLst>
          </p:cNvPr>
          <p:cNvSpPr>
            <a:spLocks noGrp="1"/>
          </p:cNvSpPr>
          <p:nvPr>
            <p:ph type="title"/>
          </p:nvPr>
        </p:nvSpPr>
        <p:spPr/>
        <p:txBody>
          <a:bodyPr/>
          <a:lstStyle/>
          <a:p>
            <a:r>
              <a:rPr lang="nl-NL" dirty="0"/>
              <a:t>Wat kon beter.</a:t>
            </a:r>
          </a:p>
        </p:txBody>
      </p:sp>
      <p:sp>
        <p:nvSpPr>
          <p:cNvPr id="3" name="Tijdelijke aanduiding voor inhoud 2">
            <a:extLst>
              <a:ext uri="{FF2B5EF4-FFF2-40B4-BE49-F238E27FC236}">
                <a16:creationId xmlns:a16="http://schemas.microsoft.com/office/drawing/2014/main" id="{2C9756F1-1C2C-4C7E-9B1F-8FFD091C9A0E}"/>
              </a:ext>
            </a:extLst>
          </p:cNvPr>
          <p:cNvSpPr>
            <a:spLocks noGrp="1"/>
          </p:cNvSpPr>
          <p:nvPr>
            <p:ph idx="1"/>
          </p:nvPr>
        </p:nvSpPr>
        <p:spPr/>
        <p:txBody>
          <a:bodyPr/>
          <a:lstStyle/>
          <a:p>
            <a:r>
              <a:rPr lang="nl-NL" dirty="0"/>
              <a:t>Ik heb niet veel te klagen aan dit proces. Maar ik moet nog wel even werken aan mijn tijdverdeling en planning. Gelukkig niet te laat begonnen en wel gewoon door gewerkt.</a:t>
            </a:r>
          </a:p>
        </p:txBody>
      </p:sp>
    </p:spTree>
    <p:extLst>
      <p:ext uri="{BB962C8B-B14F-4D97-AF65-F5344CB8AC3E}">
        <p14:creationId xmlns:p14="http://schemas.microsoft.com/office/powerpoint/2010/main" val="424478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0A9AF-1DE4-488F-BB5B-3D3110B3E446}"/>
              </a:ext>
            </a:extLst>
          </p:cNvPr>
          <p:cNvSpPr>
            <a:spLocks noGrp="1"/>
          </p:cNvSpPr>
          <p:nvPr>
            <p:ph type="title"/>
          </p:nvPr>
        </p:nvSpPr>
        <p:spPr/>
        <p:txBody>
          <a:bodyPr/>
          <a:lstStyle/>
          <a:p>
            <a:r>
              <a:rPr lang="nl-NL" dirty="0"/>
              <a:t>Wat vind ik goed aan het resultaat.</a:t>
            </a:r>
          </a:p>
        </p:txBody>
      </p:sp>
      <p:sp>
        <p:nvSpPr>
          <p:cNvPr id="3" name="Tijdelijke aanduiding voor inhoud 2">
            <a:extLst>
              <a:ext uri="{FF2B5EF4-FFF2-40B4-BE49-F238E27FC236}">
                <a16:creationId xmlns:a16="http://schemas.microsoft.com/office/drawing/2014/main" id="{DCE35E54-2AAA-46D4-AD32-87C9DFC33C68}"/>
              </a:ext>
            </a:extLst>
          </p:cNvPr>
          <p:cNvSpPr>
            <a:spLocks noGrp="1"/>
          </p:cNvSpPr>
          <p:nvPr>
            <p:ph idx="1"/>
          </p:nvPr>
        </p:nvSpPr>
        <p:spPr/>
        <p:txBody>
          <a:bodyPr/>
          <a:lstStyle/>
          <a:p>
            <a:r>
              <a:rPr lang="nl-NL" dirty="0"/>
              <a:t>Het is momenteel nog een simpel concept en daarom is het makkelijk voor mij om dit nog uit te breiden en leuker te maken.</a:t>
            </a:r>
          </a:p>
          <a:p>
            <a:r>
              <a:rPr lang="nl-NL" dirty="0"/>
              <a:t>Dit heeft me ook een leuk start project gegeven voor in de vakantie, want ik vond het toch best leuk om hier aan te werken en ik ben benieuwd wat ik er nog mee kan allemaal.</a:t>
            </a:r>
          </a:p>
          <a:p>
            <a:r>
              <a:rPr lang="nl-NL" dirty="0"/>
              <a:t>Je kan er ook al duidelijk een </a:t>
            </a:r>
            <a:r>
              <a:rPr lang="nl-NL"/>
              <a:t>game inzien</a:t>
            </a:r>
            <a:endParaRPr lang="nl-NL" dirty="0"/>
          </a:p>
        </p:txBody>
      </p:sp>
    </p:spTree>
    <p:extLst>
      <p:ext uri="{BB962C8B-B14F-4D97-AF65-F5344CB8AC3E}">
        <p14:creationId xmlns:p14="http://schemas.microsoft.com/office/powerpoint/2010/main" val="250573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8DB11-55D2-4201-9B3B-FCB70029A8B9}"/>
              </a:ext>
            </a:extLst>
          </p:cNvPr>
          <p:cNvSpPr>
            <a:spLocks noGrp="1"/>
          </p:cNvSpPr>
          <p:nvPr>
            <p:ph type="title"/>
          </p:nvPr>
        </p:nvSpPr>
        <p:spPr/>
        <p:txBody>
          <a:bodyPr/>
          <a:lstStyle/>
          <a:p>
            <a:r>
              <a:rPr lang="nl-NL" dirty="0"/>
              <a:t>Wat vind ik minder aan het project</a:t>
            </a:r>
          </a:p>
        </p:txBody>
      </p:sp>
      <p:sp>
        <p:nvSpPr>
          <p:cNvPr id="3" name="Tijdelijke aanduiding voor inhoud 2">
            <a:extLst>
              <a:ext uri="{FF2B5EF4-FFF2-40B4-BE49-F238E27FC236}">
                <a16:creationId xmlns:a16="http://schemas.microsoft.com/office/drawing/2014/main" id="{0081C2F6-A13D-4245-8621-24C7A34F073D}"/>
              </a:ext>
            </a:extLst>
          </p:cNvPr>
          <p:cNvSpPr>
            <a:spLocks noGrp="1"/>
          </p:cNvSpPr>
          <p:nvPr>
            <p:ph idx="1"/>
          </p:nvPr>
        </p:nvSpPr>
        <p:spPr/>
        <p:txBody>
          <a:bodyPr/>
          <a:lstStyle/>
          <a:p>
            <a:r>
              <a:rPr lang="nl-NL" dirty="0"/>
              <a:t>Ik had graag iets verder geweest, want er waren graag dingen die ik nog had willen laten zien wat er wel gaat inkomen.</a:t>
            </a:r>
          </a:p>
          <a:p>
            <a:r>
              <a:rPr lang="nl-NL" dirty="0"/>
              <a:t>Ook heb ik momenteel ook te weinig van mezelf erin zitten, en dat is iets wat mij leuk lijkt om in de vakantie nog aan te werken.</a:t>
            </a:r>
          </a:p>
          <a:p>
            <a:endParaRPr lang="nl-NL" dirty="0"/>
          </a:p>
        </p:txBody>
      </p:sp>
    </p:spTree>
    <p:extLst>
      <p:ext uri="{BB962C8B-B14F-4D97-AF65-F5344CB8AC3E}">
        <p14:creationId xmlns:p14="http://schemas.microsoft.com/office/powerpoint/2010/main" val="147055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5E780-B239-474C-B737-D247396B71A3}"/>
              </a:ext>
            </a:extLst>
          </p:cNvPr>
          <p:cNvSpPr>
            <a:spLocks noGrp="1"/>
          </p:cNvSpPr>
          <p:nvPr>
            <p:ph type="title"/>
          </p:nvPr>
        </p:nvSpPr>
        <p:spPr>
          <a:xfrm>
            <a:off x="710845" y="4487332"/>
            <a:ext cx="8534400" cy="1507067"/>
          </a:xfrm>
        </p:spPr>
        <p:txBody>
          <a:bodyPr/>
          <a:lstStyle/>
          <a:p>
            <a:r>
              <a:rPr lang="nl-NL" dirty="0"/>
              <a:t>Vragen??</a:t>
            </a:r>
          </a:p>
        </p:txBody>
      </p:sp>
      <p:sp>
        <p:nvSpPr>
          <p:cNvPr id="3" name="Tijdelijke aanduiding voor inhoud 2">
            <a:extLst>
              <a:ext uri="{FF2B5EF4-FFF2-40B4-BE49-F238E27FC236}">
                <a16:creationId xmlns:a16="http://schemas.microsoft.com/office/drawing/2014/main" id="{820DDFE7-42BE-4CBE-A6A7-F7194E4E1F82}"/>
              </a:ext>
            </a:extLst>
          </p:cNvPr>
          <p:cNvSpPr>
            <a:spLocks noGrp="1"/>
          </p:cNvSpPr>
          <p:nvPr>
            <p:ph idx="1"/>
          </p:nvPr>
        </p:nvSpPr>
        <p:spPr>
          <a:xfrm>
            <a:off x="710845" y="685800"/>
            <a:ext cx="8534400" cy="3615267"/>
          </a:xfrm>
        </p:spPr>
        <p:txBody>
          <a:bodyPr/>
          <a:lstStyle/>
          <a:p>
            <a:endParaRPr lang="nl-NL" dirty="0"/>
          </a:p>
        </p:txBody>
      </p:sp>
    </p:spTree>
    <p:extLst>
      <p:ext uri="{BB962C8B-B14F-4D97-AF65-F5344CB8AC3E}">
        <p14:creationId xmlns:p14="http://schemas.microsoft.com/office/powerpoint/2010/main" val="1297143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Segment">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TotalTime>
  <Words>280</Words>
  <Application>Microsoft Office PowerPoint</Application>
  <PresentationFormat>Breedbeeld</PresentationFormat>
  <Paragraphs>28</Paragraphs>
  <Slides>10</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Century Gothic</vt:lpstr>
      <vt:lpstr>Wingdings 3</vt:lpstr>
      <vt:lpstr>Segment</vt:lpstr>
      <vt:lpstr>Top-Down real-time Strategy Game</vt:lpstr>
      <vt:lpstr>Documentatie</vt:lpstr>
      <vt:lpstr>Technische Documentatie</vt:lpstr>
      <vt:lpstr>Producten</vt:lpstr>
      <vt:lpstr>Wat vond ik goed gaan?</vt:lpstr>
      <vt:lpstr>Wat kon beter.</vt:lpstr>
      <vt:lpstr>Wat vind ik goed aan het resultaat.</vt:lpstr>
      <vt:lpstr>Wat vind ik minder aan het project</vt:lpstr>
      <vt:lpstr>Vragen??</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real-time Strategy Game</dc:title>
  <dc:creator>Reilly Vasilda</dc:creator>
  <cp:lastModifiedBy>Reilly Vasilda</cp:lastModifiedBy>
  <cp:revision>4</cp:revision>
  <dcterms:created xsi:type="dcterms:W3CDTF">2017-07-17T15:38:31Z</dcterms:created>
  <dcterms:modified xsi:type="dcterms:W3CDTF">2017-07-17T15:53:10Z</dcterms:modified>
</cp:coreProperties>
</file>