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21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01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19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831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119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53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1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84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78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15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67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67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1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597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92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77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095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8D17-8970-4B5B-A01E-46C54C16E961}" type="datetimeFigureOut">
              <a:rPr lang="nl-NL" smtClean="0"/>
              <a:t>2-6-2017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6E67-6FBD-440B-AABC-4C31D9B7C2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6876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Orbit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NL" dirty="0" err="1"/>
              <a:t>DreamTeam</a:t>
            </a:r>
            <a:endParaRPr lang="nl-NL" dirty="0"/>
          </a:p>
          <a:p>
            <a:r>
              <a:rPr lang="nl-NL" dirty="0"/>
              <a:t>GA1A Artist: Stijn, </a:t>
            </a:r>
            <a:r>
              <a:rPr lang="nl-NL" dirty="0" err="1"/>
              <a:t>Yaro</a:t>
            </a:r>
            <a:endParaRPr lang="nl-NL" dirty="0"/>
          </a:p>
          <a:p>
            <a:r>
              <a:rPr lang="nl-NL" dirty="0"/>
              <a:t>GD1A Developers: Jerry, </a:t>
            </a:r>
            <a:r>
              <a:rPr lang="nl-NL" dirty="0" err="1"/>
              <a:t>Reilly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09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Slot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Zijn er nog vragen</a:t>
            </a:r>
          </a:p>
          <a:p>
            <a:r>
              <a:rPr lang="nl-NL" dirty="0"/>
              <a:t>Dit was </a:t>
            </a:r>
            <a:r>
              <a:rPr lang="nl-NL"/>
              <a:t>de presentatie.</a:t>
            </a:r>
          </a:p>
        </p:txBody>
      </p:sp>
    </p:spTree>
    <p:extLst>
      <p:ext uri="{BB962C8B-B14F-4D97-AF65-F5344CB8AC3E}">
        <p14:creationId xmlns:p14="http://schemas.microsoft.com/office/powerpoint/2010/main" val="386605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onze game</a:t>
            </a:r>
          </a:p>
          <a:p>
            <a:r>
              <a:rPr lang="nl-NL" dirty="0"/>
              <a:t>Hoe win je of verlies je</a:t>
            </a:r>
          </a:p>
          <a:p>
            <a:r>
              <a:rPr lang="nl-NL" dirty="0"/>
              <a:t>Art</a:t>
            </a:r>
          </a:p>
          <a:p>
            <a:r>
              <a:rPr lang="nl-NL" dirty="0"/>
              <a:t>Doelgroep</a:t>
            </a:r>
          </a:p>
          <a:p>
            <a:r>
              <a:rPr lang="nl-NL" dirty="0"/>
              <a:t>Markt Onderzoek</a:t>
            </a:r>
          </a:p>
          <a:p>
            <a:r>
              <a:rPr lang="nl-NL" dirty="0"/>
              <a:t>Waarom voor dit spel kiezen</a:t>
            </a:r>
          </a:p>
          <a:p>
            <a:r>
              <a:rPr lang="nl-NL" dirty="0"/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147493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onze game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Top down </a:t>
            </a:r>
          </a:p>
          <a:p>
            <a:r>
              <a:rPr lang="nl-NL" dirty="0"/>
              <a:t>Smash</a:t>
            </a:r>
          </a:p>
          <a:p>
            <a:r>
              <a:rPr lang="nl-NL" dirty="0"/>
              <a:t>Doel</a:t>
            </a:r>
          </a:p>
          <a:p>
            <a:r>
              <a:rPr lang="nl-NL" dirty="0"/>
              <a:t>https://www.youtube.com/watch?v=6qcJQANmibs&amp;feature=youtu.be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47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win of verlies je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Asteroids</a:t>
            </a:r>
            <a:endParaRPr lang="nl-NL" dirty="0"/>
          </a:p>
          <a:p>
            <a:r>
              <a:rPr lang="nl-NL" dirty="0"/>
              <a:t>Grootte/Mass</a:t>
            </a:r>
          </a:p>
          <a:p>
            <a:r>
              <a:rPr lang="nl-NL" dirty="0"/>
              <a:t>De zon</a:t>
            </a:r>
          </a:p>
        </p:txBody>
      </p:sp>
    </p:spTree>
    <p:extLst>
      <p:ext uri="{BB962C8B-B14F-4D97-AF65-F5344CB8AC3E}">
        <p14:creationId xmlns:p14="http://schemas.microsoft.com/office/powerpoint/2010/main" val="32811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Art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0"/>
            <a:ext cx="12192000" cy="47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9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Art 2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3108801"/>
            <a:ext cx="3901440" cy="2194560"/>
          </a:xfrm>
        </p:spPr>
      </p:pic>
    </p:spTree>
    <p:extLst>
      <p:ext uri="{BB962C8B-B14F-4D97-AF65-F5344CB8AC3E}">
        <p14:creationId xmlns:p14="http://schemas.microsoft.com/office/powerpoint/2010/main" val="143017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Doelgroep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3 tot 17</a:t>
            </a:r>
          </a:p>
          <a:p>
            <a:r>
              <a:rPr lang="nl-NL" dirty="0"/>
              <a:t>Realistisch</a:t>
            </a:r>
          </a:p>
          <a:p>
            <a:r>
              <a:rPr lang="nl-NL" dirty="0"/>
              <a:t>Educatief</a:t>
            </a:r>
          </a:p>
          <a:p>
            <a:r>
              <a:rPr lang="nl-NL" dirty="0"/>
              <a:t>Actie </a:t>
            </a:r>
          </a:p>
          <a:p>
            <a:r>
              <a:rPr lang="nl-NL" dirty="0"/>
              <a:t>Plezier</a:t>
            </a:r>
          </a:p>
        </p:txBody>
      </p:sp>
    </p:spTree>
    <p:extLst>
      <p:ext uri="{BB962C8B-B14F-4D97-AF65-F5344CB8AC3E}">
        <p14:creationId xmlns:p14="http://schemas.microsoft.com/office/powerpoint/2010/main" val="272024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Markt Onderzoek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Kerbal</a:t>
            </a:r>
            <a:r>
              <a:rPr lang="nl-NL" dirty="0"/>
              <a:t> Space Program (SQUAD) </a:t>
            </a:r>
          </a:p>
          <a:p>
            <a:r>
              <a:rPr lang="nl-NL" dirty="0"/>
              <a:t>Agar.io (Matheus </a:t>
            </a:r>
            <a:r>
              <a:rPr lang="nl-NL" dirty="0" err="1"/>
              <a:t>Valadares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468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voor dit spel kiezen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Leuk, maar waarom?</a:t>
            </a:r>
          </a:p>
          <a:p>
            <a:r>
              <a:rPr lang="nl-NL" dirty="0"/>
              <a:t>Wat doet het in Artis?</a:t>
            </a:r>
          </a:p>
          <a:p>
            <a:r>
              <a:rPr lang="nl-NL" dirty="0"/>
              <a:t>Hoe zien we het voor ons?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5508631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Condensspoor</Template>
  <TotalTime>5980</TotalTime>
  <Words>132</Words>
  <Application>Microsoft Office PowerPoint</Application>
  <PresentationFormat>Breedbeeld</PresentationFormat>
  <Paragraphs>39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Condensspoor</vt:lpstr>
      <vt:lpstr>Orbit</vt:lpstr>
      <vt:lpstr>Inleiding</vt:lpstr>
      <vt:lpstr>Wat is onze game</vt:lpstr>
      <vt:lpstr>Hoe win of verlies je </vt:lpstr>
      <vt:lpstr>Art</vt:lpstr>
      <vt:lpstr>Art 2</vt:lpstr>
      <vt:lpstr>Doelgroep</vt:lpstr>
      <vt:lpstr>Markt Onderzoek</vt:lpstr>
      <vt:lpstr>Waarom voor dit spel kiezen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GameNaam(unknown)</dc:title>
  <dc:creator>Reilly Vasilda</dc:creator>
  <cp:lastModifiedBy>Reilly Vasilda</cp:lastModifiedBy>
  <cp:revision>17</cp:revision>
  <dcterms:created xsi:type="dcterms:W3CDTF">2017-05-31T18:17:55Z</dcterms:created>
  <dcterms:modified xsi:type="dcterms:W3CDTF">2017-06-06T06:35:32Z</dcterms:modified>
</cp:coreProperties>
</file>