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CB140-1A66-41E3-99F0-6E419AECB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Riot Games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359E255-7567-4896-8901-B3024499E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Reilly Vasilda</a:t>
            </a:r>
          </a:p>
          <a:p>
            <a:r>
              <a:rPr lang="nl-NL" dirty="0"/>
              <a:t>GD2A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429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467E2-6A97-45CD-ADD4-ADB6454D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nl-NL" dirty="0"/>
              <a:t>Wat voor soort games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64F4E7-2E26-4D03-A135-2019B47E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League of </a:t>
            </a:r>
            <a:r>
              <a:rPr lang="nl-NL" dirty="0" err="1"/>
              <a:t>Legends</a:t>
            </a:r>
            <a:r>
              <a:rPr lang="nl-NL" dirty="0"/>
              <a:t> (oktober 2016)</a:t>
            </a:r>
          </a:p>
          <a:p>
            <a:r>
              <a:rPr lang="nl-NL" dirty="0" err="1"/>
              <a:t>Blitzcrank’s</a:t>
            </a:r>
            <a:r>
              <a:rPr lang="nl-NL" dirty="0"/>
              <a:t> </a:t>
            </a:r>
            <a:r>
              <a:rPr lang="nl-NL" dirty="0" err="1"/>
              <a:t>Poro</a:t>
            </a:r>
            <a:r>
              <a:rPr lang="nl-NL" dirty="0"/>
              <a:t> Roundup (augustus 2015)</a:t>
            </a:r>
          </a:p>
          <a:p>
            <a:r>
              <a:rPr lang="nl-NL" dirty="0" err="1"/>
              <a:t>Mechs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Minions</a:t>
            </a:r>
            <a:r>
              <a:rPr lang="nl-NL" dirty="0"/>
              <a:t> (oktober 2016)</a:t>
            </a:r>
          </a:p>
        </p:txBody>
      </p:sp>
    </p:spTree>
    <p:extLst>
      <p:ext uri="{BB962C8B-B14F-4D97-AF65-F5344CB8AC3E}">
        <p14:creationId xmlns:p14="http://schemas.microsoft.com/office/powerpoint/2010/main" val="210485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DF431-6FFB-46EF-AA58-014A0363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nl-NL" dirty="0"/>
              <a:t>Technologieën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BB8EBB-6198-49F8-90B6-3A1B74AE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Eigen engine</a:t>
            </a:r>
          </a:p>
          <a:p>
            <a:r>
              <a:rPr lang="nl-NL" dirty="0"/>
              <a:t>Windows</a:t>
            </a:r>
          </a:p>
          <a:p>
            <a:r>
              <a:rPr lang="nl-NL" dirty="0"/>
              <a:t>Adobe air</a:t>
            </a:r>
          </a:p>
          <a:p>
            <a:r>
              <a:rPr lang="nl-NL" dirty="0"/>
              <a:t>HTML5 UI</a:t>
            </a:r>
          </a:p>
        </p:txBody>
      </p:sp>
    </p:spTree>
    <p:extLst>
      <p:ext uri="{BB962C8B-B14F-4D97-AF65-F5344CB8AC3E}">
        <p14:creationId xmlns:p14="http://schemas.microsoft.com/office/powerpoint/2010/main" val="349249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FA0C4-A5C2-4F14-80BD-F2167041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64373"/>
            <a:ext cx="10820400" cy="1293028"/>
          </a:xfrm>
        </p:spPr>
        <p:txBody>
          <a:bodyPr/>
          <a:lstStyle/>
          <a:p>
            <a:pPr algn="l"/>
            <a:r>
              <a:rPr lang="nl-NL" dirty="0"/>
              <a:t>Soort mensen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712F60-CBB4-40DE-A338-591763D3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box mensen</a:t>
            </a:r>
          </a:p>
          <a:p>
            <a:r>
              <a:rPr lang="nl-NL" dirty="0"/>
              <a:t>Niet bang</a:t>
            </a:r>
          </a:p>
          <a:p>
            <a:r>
              <a:rPr lang="nl-NL" dirty="0" err="1"/>
              <a:t>Appart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19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3F26F-D3C3-4824-A8AF-05C5BFB9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7" y="764373"/>
            <a:ext cx="10813743" cy="1293028"/>
          </a:xfrm>
        </p:spPr>
        <p:txBody>
          <a:bodyPr/>
          <a:lstStyle/>
          <a:p>
            <a:pPr algn="l"/>
            <a:r>
              <a:rPr lang="nl-NL" dirty="0"/>
              <a:t>Alles wat er te doen valt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D7FECFD-76A8-4B48-B172-CDD077440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049" y="2057401"/>
            <a:ext cx="2058453" cy="4024313"/>
          </a:xfrm>
        </p:spPr>
      </p:pic>
    </p:spTree>
    <p:extLst>
      <p:ext uri="{BB962C8B-B14F-4D97-AF65-F5344CB8AC3E}">
        <p14:creationId xmlns:p14="http://schemas.microsoft.com/office/powerpoint/2010/main" val="95405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18726-BFA7-4F65-BA37-0D57C8BA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nl-NL" dirty="0"/>
              <a:t>Waar zijn ze goed 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7E3ED3-9033-458A-A3DE-28BCCBEB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 fixen dingen snel (accounts, </a:t>
            </a:r>
            <a:r>
              <a:rPr lang="nl-NL" dirty="0" err="1"/>
              <a:t>client</a:t>
            </a:r>
            <a:r>
              <a:rPr lang="nl-NL" dirty="0"/>
              <a:t>, bugs)</a:t>
            </a:r>
          </a:p>
          <a:p>
            <a:r>
              <a:rPr lang="nl-NL" dirty="0"/>
              <a:t>Luisteren</a:t>
            </a:r>
          </a:p>
          <a:p>
            <a:r>
              <a:rPr lang="nl-NL" dirty="0"/>
              <a:t>Je geld afnemen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325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CBA48-FB3B-47E1-B456-4B45BDE4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nl-NL" dirty="0" err="1"/>
              <a:t>Rioters</a:t>
            </a:r>
            <a:r>
              <a:rPr lang="nl-NL" dirty="0"/>
              <a:t> </a:t>
            </a:r>
            <a:r>
              <a:rPr lang="nl-NL" dirty="0" err="1"/>
              <a:t>wanted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07123C-F214-4CDB-80F1-6964BEDD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Verbazingwekkend veel</a:t>
            </a:r>
          </a:p>
        </p:txBody>
      </p:sp>
    </p:spTree>
    <p:extLst>
      <p:ext uri="{BB962C8B-B14F-4D97-AF65-F5344CB8AC3E}">
        <p14:creationId xmlns:p14="http://schemas.microsoft.com/office/powerpoint/2010/main" val="42050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25179-F5EB-4216-B4AC-5FF2245B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7740"/>
            <a:ext cx="10707210" cy="1293028"/>
          </a:xfrm>
        </p:spPr>
        <p:txBody>
          <a:bodyPr/>
          <a:lstStyle/>
          <a:p>
            <a:pPr algn="l"/>
            <a:r>
              <a:rPr lang="nl-NL" dirty="0"/>
              <a:t>Eisen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80D85E-182E-44A7-8606-E7CADC33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Developer </a:t>
            </a:r>
            <a:r>
              <a:rPr lang="nl-NL" dirty="0" err="1"/>
              <a:t>Managment</a:t>
            </a:r>
            <a:endParaRPr lang="nl-NL" dirty="0"/>
          </a:p>
          <a:p>
            <a:r>
              <a:rPr lang="nl-NL" dirty="0"/>
              <a:t>Hardcore Gamer</a:t>
            </a:r>
          </a:p>
          <a:p>
            <a:r>
              <a:rPr lang="nl-NL" dirty="0" err="1"/>
              <a:t>Educated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experienced</a:t>
            </a:r>
            <a:endParaRPr lang="nl-NL" dirty="0"/>
          </a:p>
          <a:p>
            <a:r>
              <a:rPr lang="nl-NL" dirty="0"/>
              <a:t>An Agile pro</a:t>
            </a:r>
          </a:p>
          <a:p>
            <a:r>
              <a:rPr lang="nl-NL" dirty="0"/>
              <a:t>A delivery-</a:t>
            </a:r>
            <a:r>
              <a:rPr lang="nl-NL" dirty="0" err="1"/>
              <a:t>focused</a:t>
            </a:r>
            <a:r>
              <a:rPr lang="nl-NL" dirty="0"/>
              <a:t> leader</a:t>
            </a:r>
          </a:p>
          <a:p>
            <a:r>
              <a:rPr lang="nl-NL" dirty="0"/>
              <a:t>Detail-</a:t>
            </a:r>
            <a:r>
              <a:rPr lang="nl-NL" dirty="0" err="1"/>
              <a:t>oriented</a:t>
            </a:r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motivational</a:t>
            </a:r>
            <a:r>
              <a:rPr lang="nl-NL" dirty="0"/>
              <a:t> mentor </a:t>
            </a:r>
          </a:p>
        </p:txBody>
      </p:sp>
    </p:spTree>
    <p:extLst>
      <p:ext uri="{BB962C8B-B14F-4D97-AF65-F5344CB8AC3E}">
        <p14:creationId xmlns:p14="http://schemas.microsoft.com/office/powerpoint/2010/main" val="162300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955C1-C968-4A79-A0AB-8D5296B4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nl-NL" dirty="0"/>
              <a:t>Fixing </a:t>
            </a:r>
            <a:r>
              <a:rPr lang="nl-NL" dirty="0" err="1"/>
              <a:t>myself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F110C1-729F-477D-BD17-90DA9F51D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Waarschijnlijk alles</a:t>
            </a:r>
          </a:p>
        </p:txBody>
      </p:sp>
    </p:spTree>
    <p:extLst>
      <p:ext uri="{BB962C8B-B14F-4D97-AF65-F5344CB8AC3E}">
        <p14:creationId xmlns:p14="http://schemas.microsoft.com/office/powerpoint/2010/main" val="4280222608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Condensspoor</Template>
  <TotalTime>39</TotalTime>
  <Words>99</Words>
  <Application>Microsoft Office PowerPoint</Application>
  <PresentationFormat>Breedbeeld</PresentationFormat>
  <Paragraphs>33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Condensspoor</vt:lpstr>
      <vt:lpstr>Riot Games </vt:lpstr>
      <vt:lpstr>Wat voor soort games</vt:lpstr>
      <vt:lpstr>Technologieën</vt:lpstr>
      <vt:lpstr>Soort mensen</vt:lpstr>
      <vt:lpstr>Alles wat er te doen valt</vt:lpstr>
      <vt:lpstr>Waar zijn ze goed in</vt:lpstr>
      <vt:lpstr>Rioters wanted</vt:lpstr>
      <vt:lpstr>Eisen</vt:lpstr>
      <vt:lpstr>Fixing myself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Riot Games </dc:title>
  <dc:creator>Reilly Vasilda</dc:creator>
  <cp:lastModifiedBy>Reilly Vasilda</cp:lastModifiedBy>
  <cp:revision>7</cp:revision>
  <dcterms:created xsi:type="dcterms:W3CDTF">2017-10-06T09:13:50Z</dcterms:created>
  <dcterms:modified xsi:type="dcterms:W3CDTF">2017-10-06T09:53:48Z</dcterms:modified>
</cp:coreProperties>
</file>