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Blizzard statements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Jerry, </a:t>
            </a:r>
            <a:r>
              <a:rPr lang="nl-NL" dirty="0" err="1" smtClean="0"/>
              <a:t>Reilly</a:t>
            </a:r>
            <a:r>
              <a:rPr lang="nl-NL" dirty="0" smtClean="0"/>
              <a:t>, max, Han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072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Learn</a:t>
            </a:r>
            <a:r>
              <a:rPr lang="nl-NL" dirty="0" smtClean="0"/>
              <a:t> &amp; </a:t>
            </a:r>
            <a:r>
              <a:rPr lang="nl-NL" dirty="0" err="1" smtClean="0"/>
              <a:t>grow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800" dirty="0" smtClean="0"/>
              <a:t>Jerry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Lore</a:t>
            </a:r>
          </a:p>
          <a:p>
            <a:r>
              <a:rPr lang="nl-NL" dirty="0" err="1" smtClean="0"/>
              <a:t>Titles</a:t>
            </a:r>
            <a:r>
              <a:rPr lang="nl-NL" dirty="0" smtClean="0"/>
              <a:t> &amp; </a:t>
            </a:r>
            <a:r>
              <a:rPr lang="nl-NL" dirty="0" err="1" smtClean="0"/>
              <a:t>gear</a:t>
            </a:r>
            <a:endParaRPr lang="nl-NL" dirty="0" smtClean="0"/>
          </a:p>
          <a:p>
            <a:r>
              <a:rPr lang="nl-NL" dirty="0" smtClean="0"/>
              <a:t>Raids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7775">
            <a:off x="7411074" y="1660392"/>
            <a:ext cx="3583189" cy="20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3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Gameplay </a:t>
            </a:r>
            <a:br>
              <a:rPr lang="nl-NL" dirty="0" smtClean="0"/>
            </a:br>
            <a:r>
              <a:rPr lang="nl-NL" sz="2800" dirty="0" smtClean="0"/>
              <a:t>Han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Fallout</a:t>
            </a:r>
            <a:r>
              <a:rPr lang="nl-NL" dirty="0" smtClean="0"/>
              <a:t> uniek? (V.A.T.S)</a:t>
            </a:r>
          </a:p>
          <a:p>
            <a:r>
              <a:rPr lang="nl-NL" dirty="0" smtClean="0"/>
              <a:t>Waarom belangrijk?</a:t>
            </a:r>
          </a:p>
          <a:p>
            <a:r>
              <a:rPr lang="nl-NL" dirty="0" smtClean="0"/>
              <a:t>Gameplay boven </a:t>
            </a:r>
            <a:r>
              <a:rPr lang="nl-NL" dirty="0" err="1" smtClean="0"/>
              <a:t>Quality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85" y="2472744"/>
            <a:ext cx="4079268" cy="22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Every </a:t>
            </a:r>
            <a:r>
              <a:rPr lang="nl-NL" dirty="0" err="1" smtClean="0"/>
              <a:t>voice</a:t>
            </a:r>
            <a:r>
              <a:rPr lang="nl-NL" dirty="0" smtClean="0"/>
              <a:t> </a:t>
            </a:r>
            <a:r>
              <a:rPr lang="nl-NL" dirty="0" err="1" smtClean="0"/>
              <a:t>matters</a:t>
            </a:r>
            <a:r>
              <a:rPr lang="nl-NL" dirty="0" smtClean="0"/>
              <a:t> &amp; </a:t>
            </a:r>
            <a:r>
              <a:rPr lang="nl-NL" dirty="0" err="1" smtClean="0"/>
              <a:t>Quality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800" dirty="0" err="1" smtClean="0"/>
              <a:t>Reilly</a:t>
            </a:r>
            <a:r>
              <a:rPr lang="nl-NL" sz="2800" dirty="0"/>
              <a:t> </a:t>
            </a:r>
            <a:r>
              <a:rPr lang="nl-NL" sz="2800" dirty="0" smtClean="0"/>
              <a:t>(Max is denk ik ziek)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Communitie</a:t>
            </a:r>
            <a:endParaRPr lang="nl-NL" dirty="0" smtClean="0"/>
          </a:p>
          <a:p>
            <a:r>
              <a:rPr lang="nl-NL" dirty="0" smtClean="0"/>
              <a:t>Patches</a:t>
            </a:r>
          </a:p>
          <a:p>
            <a:r>
              <a:rPr lang="nl-NL" dirty="0" smtClean="0"/>
              <a:t>Behouden</a:t>
            </a:r>
          </a:p>
          <a:p>
            <a:r>
              <a:rPr lang="nl-NL" dirty="0" smtClean="0"/>
              <a:t>Waarom belangrijk?</a:t>
            </a: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60" y="3432759"/>
            <a:ext cx="4544075" cy="28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6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587" y="3183039"/>
            <a:ext cx="9404723" cy="1400530"/>
          </a:xfrm>
        </p:spPr>
        <p:txBody>
          <a:bodyPr/>
          <a:lstStyle/>
          <a:p>
            <a:r>
              <a:rPr lang="nl-NL" dirty="0" smtClean="0"/>
              <a:t>THE END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656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43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Blizzard statements</vt:lpstr>
      <vt:lpstr>Learn &amp; grow Jerry</vt:lpstr>
      <vt:lpstr>Gameplay  Han</vt:lpstr>
      <vt:lpstr>Every voice matters &amp; Quality Reilly (Max is denk ik ziek)</vt:lpstr>
      <vt:lpstr>THE END</vt:lpstr>
    </vt:vector>
  </TitlesOfParts>
  <Company>Mediacollege Amsterdam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Blizzard statements</dc:title>
  <dc:creator>Student</dc:creator>
  <cp:lastModifiedBy>Student</cp:lastModifiedBy>
  <cp:revision>4</cp:revision>
  <dcterms:created xsi:type="dcterms:W3CDTF">2017-03-13T09:53:29Z</dcterms:created>
  <dcterms:modified xsi:type="dcterms:W3CDTF">2017-03-13T10:36:47Z</dcterms:modified>
</cp:coreProperties>
</file>