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avascript.info/"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_S-NsIW1D9UAoXEQFql11r_9qXkfqVRg-2hNapKK-Vg/edit?usp=sharing"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stcountries.com/"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fYTTUBa-lPc&amp;t=1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a3f2047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a3f2047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lt" u="sng">
                <a:solidFill>
                  <a:schemeClr val="hlink"/>
                </a:solidFill>
                <a:hlinkClick r:id="rId2"/>
              </a:rPr>
              <a:t>https://javascript.info/</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30e6f101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30e6f101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30e6f101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30e6f101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a3f204701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a3f204701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30e6f101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30e6f101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30e6f101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30e6f101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46151104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46151104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a3f20470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a3f20470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lt" u="sng">
                <a:solidFill>
                  <a:schemeClr val="hlink"/>
                </a:solidFill>
                <a:hlinkClick r:id="rId2"/>
              </a:rPr>
              <a:t>https://docs.google.com/document/d/1_S-NsIW1D9UAoXEQFql11r_9qXkfqVRg-2hNapKK-Vg/edit?usp=sharing</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a3f204701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a3f204701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lt" u="sng">
                <a:solidFill>
                  <a:schemeClr val="hlink"/>
                </a:solidFill>
                <a:hlinkClick r:id="rId2"/>
              </a:rPr>
              <a:t>https://restcountries.com/</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a3f20470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a3f20470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lt" u="sng">
                <a:solidFill>
                  <a:schemeClr val="hlink"/>
                </a:solidFill>
                <a:hlinkClick r:id="rId2"/>
              </a:rPr>
              <a:t>https://www.youtube.com/watch?v=fYTTUBa-lPc&amp;t=1s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30e6f101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30e6f101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30e6f101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30e6f101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30e6f101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30e6f101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30e6f101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30e6f101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30e6f101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30e6f101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a3f20470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a3f20470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a3f204701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a3f204701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l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l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b="1" sz="2800">
                <a:solidFill>
                  <a:schemeClr val="lt1"/>
                </a:solidFill>
                <a:latin typeface="Nunito"/>
                <a:ea typeface="Nunito"/>
                <a:cs typeface="Nunito"/>
                <a:sym typeface="Nunito"/>
              </a:defRPr>
            </a:lvl1pPr>
            <a:lvl2pPr lvl="1" rtl="0">
              <a:spcBef>
                <a:spcPts val="0"/>
              </a:spcBef>
              <a:spcAft>
                <a:spcPts val="0"/>
              </a:spcAft>
              <a:buClr>
                <a:schemeClr val="dk1"/>
              </a:buClr>
              <a:buSzPts val="2800"/>
              <a:buFont typeface="Nunito"/>
              <a:buNone/>
              <a:defRPr b="1" sz="2800">
                <a:solidFill>
                  <a:schemeClr val="dk1"/>
                </a:solidFill>
                <a:latin typeface="Nunito"/>
                <a:ea typeface="Nunito"/>
                <a:cs typeface="Nunito"/>
                <a:sym typeface="Nunito"/>
              </a:defRPr>
            </a:lvl2pPr>
            <a:lvl3pPr lvl="2" rtl="0">
              <a:spcBef>
                <a:spcPts val="0"/>
              </a:spcBef>
              <a:spcAft>
                <a:spcPts val="0"/>
              </a:spcAft>
              <a:buClr>
                <a:schemeClr val="dk1"/>
              </a:buClr>
              <a:buSzPts val="2800"/>
              <a:buFont typeface="Nunito"/>
              <a:buNone/>
              <a:defRPr b="1" sz="2800">
                <a:solidFill>
                  <a:schemeClr val="dk1"/>
                </a:solidFill>
                <a:latin typeface="Nunito"/>
                <a:ea typeface="Nunito"/>
                <a:cs typeface="Nunito"/>
                <a:sym typeface="Nunito"/>
              </a:defRPr>
            </a:lvl3pPr>
            <a:lvl4pPr lvl="3" rtl="0">
              <a:spcBef>
                <a:spcPts val="0"/>
              </a:spcBef>
              <a:spcAft>
                <a:spcPts val="0"/>
              </a:spcAft>
              <a:buClr>
                <a:schemeClr val="dk1"/>
              </a:buClr>
              <a:buSzPts val="2800"/>
              <a:buFont typeface="Nunito"/>
              <a:buNone/>
              <a:defRPr b="1" sz="2800">
                <a:solidFill>
                  <a:schemeClr val="dk1"/>
                </a:solidFill>
                <a:latin typeface="Nunito"/>
                <a:ea typeface="Nunito"/>
                <a:cs typeface="Nunito"/>
                <a:sym typeface="Nunito"/>
              </a:defRPr>
            </a:lvl4pPr>
            <a:lvl5pPr lvl="4" rtl="0">
              <a:spcBef>
                <a:spcPts val="0"/>
              </a:spcBef>
              <a:spcAft>
                <a:spcPts val="0"/>
              </a:spcAft>
              <a:buClr>
                <a:schemeClr val="dk1"/>
              </a:buClr>
              <a:buSzPts val="2800"/>
              <a:buFont typeface="Nunito"/>
              <a:buNone/>
              <a:defRPr b="1" sz="2800">
                <a:solidFill>
                  <a:schemeClr val="dk1"/>
                </a:solidFill>
                <a:latin typeface="Nunito"/>
                <a:ea typeface="Nunito"/>
                <a:cs typeface="Nunito"/>
                <a:sym typeface="Nunito"/>
              </a:defRPr>
            </a:lvl5pPr>
            <a:lvl6pPr lvl="5" rtl="0">
              <a:spcBef>
                <a:spcPts val="0"/>
              </a:spcBef>
              <a:spcAft>
                <a:spcPts val="0"/>
              </a:spcAft>
              <a:buClr>
                <a:schemeClr val="dk1"/>
              </a:buClr>
              <a:buSzPts val="2800"/>
              <a:buFont typeface="Nunito"/>
              <a:buNone/>
              <a:defRPr b="1" sz="2800">
                <a:solidFill>
                  <a:schemeClr val="dk1"/>
                </a:solidFill>
                <a:latin typeface="Nunito"/>
                <a:ea typeface="Nunito"/>
                <a:cs typeface="Nunito"/>
                <a:sym typeface="Nunito"/>
              </a:defRPr>
            </a:lvl6pPr>
            <a:lvl7pPr lvl="6" rtl="0">
              <a:spcBef>
                <a:spcPts val="0"/>
              </a:spcBef>
              <a:spcAft>
                <a:spcPts val="0"/>
              </a:spcAft>
              <a:buClr>
                <a:schemeClr val="dk1"/>
              </a:buClr>
              <a:buSzPts val="2800"/>
              <a:buFont typeface="Nunito"/>
              <a:buNone/>
              <a:defRPr b="1" sz="2800">
                <a:solidFill>
                  <a:schemeClr val="dk1"/>
                </a:solidFill>
                <a:latin typeface="Nunito"/>
                <a:ea typeface="Nunito"/>
                <a:cs typeface="Nunito"/>
                <a:sym typeface="Nunito"/>
              </a:defRPr>
            </a:lvl7pPr>
            <a:lvl8pPr lvl="7" rtl="0">
              <a:spcBef>
                <a:spcPts val="0"/>
              </a:spcBef>
              <a:spcAft>
                <a:spcPts val="0"/>
              </a:spcAft>
              <a:buClr>
                <a:schemeClr val="dk1"/>
              </a:buClr>
              <a:buSzPts val="2800"/>
              <a:buFont typeface="Nunito"/>
              <a:buNone/>
              <a:defRPr b="1" sz="2800">
                <a:solidFill>
                  <a:schemeClr val="dk1"/>
                </a:solidFill>
                <a:latin typeface="Nunito"/>
                <a:ea typeface="Nunito"/>
                <a:cs typeface="Nunito"/>
                <a:sym typeface="Nunito"/>
              </a:defRPr>
            </a:lvl8pPr>
            <a:lvl9pPr lvl="8" rtl="0">
              <a:spcBef>
                <a:spcPts val="0"/>
              </a:spcBef>
              <a:spcAft>
                <a:spcPts val="0"/>
              </a:spcAft>
              <a:buClr>
                <a:schemeClr val="dk1"/>
              </a:buClr>
              <a:buSzPts val="2800"/>
              <a:buFont typeface="Nunito"/>
              <a:buNone/>
              <a:defRPr b="1" sz="2800">
                <a:solidFill>
                  <a:schemeClr val="dk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1"/>
              </a:buClr>
              <a:buSzPts val="1800"/>
              <a:buFont typeface="Nunito"/>
              <a:buChar char="●"/>
              <a:defRPr sz="1800">
                <a:solidFill>
                  <a:schemeClr val="lt1"/>
                </a:solidFill>
                <a:latin typeface="Nunito"/>
                <a:ea typeface="Nunito"/>
                <a:cs typeface="Nunito"/>
                <a:sym typeface="Nunito"/>
              </a:defRPr>
            </a:lvl1pPr>
            <a:lvl2pPr indent="-317500" lvl="1" marL="914400" rtl="0">
              <a:lnSpc>
                <a:spcPct val="115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2pPr>
            <a:lvl3pPr indent="-317500" lvl="2" marL="1371600" rtl="0">
              <a:lnSpc>
                <a:spcPct val="115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3pPr>
            <a:lvl4pPr indent="-317500" lvl="3" marL="1828800" rtl="0">
              <a:lnSpc>
                <a:spcPct val="115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4pPr>
            <a:lvl5pPr indent="-317500" lvl="4" marL="2286000" rtl="0">
              <a:lnSpc>
                <a:spcPct val="115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5pPr>
            <a:lvl6pPr indent="-317500" lvl="5" marL="2743200" rtl="0">
              <a:lnSpc>
                <a:spcPct val="115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6pPr>
            <a:lvl7pPr indent="-317500" lvl="6" marL="3200400" rtl="0">
              <a:lnSpc>
                <a:spcPct val="115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7pPr>
            <a:lvl8pPr indent="-317500" lvl="7" marL="3657600" rtl="0">
              <a:lnSpc>
                <a:spcPct val="115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8pPr>
            <a:lvl9pPr indent="-317500" lvl="8" marL="4114800" rtl="0">
              <a:lnSpc>
                <a:spcPct val="115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lt"/>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hyperlink" Target="https://docs.google.com/document/d/1_S-NsIW1D9UAoXEQFql11r_9qXkfqVRg-2hNapKK-Vg/edit?usp=sharing" TargetMode="Externa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restcountries.com/" TargetMode="External"/><Relationship Id="rId4" Type="http://schemas.openxmlformats.org/officeDocument/2006/relationships/image" Target="../media/image4.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www.youtube.com/watch?v=fYTTUBa-lPc"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827625" y="4734300"/>
            <a:ext cx="3316500" cy="4092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lt" sz="1557">
                <a:solidFill>
                  <a:srgbClr val="FFFFFF"/>
                </a:solidFill>
                <a:latin typeface="Nunito SemiBold"/>
                <a:ea typeface="Nunito SemiBold"/>
                <a:cs typeface="Nunito SemiBold"/>
                <a:sym typeface="Nunito SemiBold"/>
              </a:rPr>
              <a:t>Paruošė   Evelina Marcinkevičienė</a:t>
            </a:r>
            <a:endParaRPr sz="1557">
              <a:solidFill>
                <a:srgbClr val="FFFFFF"/>
              </a:solidFill>
              <a:latin typeface="Nunito SemiBold"/>
              <a:ea typeface="Nunito SemiBold"/>
              <a:cs typeface="Nunito SemiBold"/>
              <a:sym typeface="Nunito SemiBold"/>
            </a:endParaRPr>
          </a:p>
        </p:txBody>
      </p:sp>
      <p:pic>
        <p:nvPicPr>
          <p:cNvPr id="100" name="Google Shape;100;p25"/>
          <p:cNvPicPr preferRelativeResize="0"/>
          <p:nvPr/>
        </p:nvPicPr>
        <p:blipFill>
          <a:blip r:embed="rId4">
            <a:alphaModFix/>
          </a:blip>
          <a:stretch>
            <a:fillRect/>
          </a:stretch>
        </p:blipFill>
        <p:spPr>
          <a:xfrm>
            <a:off x="2847975" y="143600"/>
            <a:ext cx="3448050" cy="1009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50" name="Shape 150"/>
        <p:cNvGrpSpPr/>
        <p:nvPr/>
      </p:nvGrpSpPr>
      <p:grpSpPr>
        <a:xfrm>
          <a:off x="0" y="0"/>
          <a:ext cx="0" cy="0"/>
          <a:chOff x="0" y="0"/>
          <a:chExt cx="0" cy="0"/>
        </a:xfrm>
      </p:grpSpPr>
      <p:sp>
        <p:nvSpPr>
          <p:cNvPr id="151" name="Google Shape;151;p34"/>
          <p:cNvSpPr txBox="1"/>
          <p:nvPr>
            <p:ph type="title"/>
          </p:nvPr>
        </p:nvSpPr>
        <p:spPr>
          <a:xfrm>
            <a:off x="311700" y="0"/>
            <a:ext cx="8592900" cy="8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lt" sz="3600"/>
              <a:t>kas yra sessionstorage?</a:t>
            </a:r>
            <a:endParaRPr sz="3600"/>
          </a:p>
        </p:txBody>
      </p:sp>
      <p:sp>
        <p:nvSpPr>
          <p:cNvPr id="152" name="Google Shape;152;p34"/>
          <p:cNvSpPr txBox="1"/>
          <p:nvPr/>
        </p:nvSpPr>
        <p:spPr>
          <a:xfrm>
            <a:off x="201700" y="802500"/>
            <a:ext cx="8592900" cy="41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FFFFFF"/>
              </a:solidFill>
              <a:highlight>
                <a:srgbClr val="1B1B1B"/>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56" name="Shape 156"/>
        <p:cNvGrpSpPr/>
        <p:nvPr/>
      </p:nvGrpSpPr>
      <p:grpSpPr>
        <a:xfrm>
          <a:off x="0" y="0"/>
          <a:ext cx="0" cy="0"/>
          <a:chOff x="0" y="0"/>
          <a:chExt cx="0" cy="0"/>
        </a:xfrm>
      </p:grpSpPr>
      <p:sp>
        <p:nvSpPr>
          <p:cNvPr id="157" name="Google Shape;157;p35"/>
          <p:cNvSpPr txBox="1"/>
          <p:nvPr>
            <p:ph type="title"/>
          </p:nvPr>
        </p:nvSpPr>
        <p:spPr>
          <a:xfrm>
            <a:off x="311700" y="0"/>
            <a:ext cx="8592900" cy="8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lt" sz="3600"/>
              <a:t>sessionstorage talpa ir galiojimas</a:t>
            </a:r>
            <a:endParaRPr sz="3600"/>
          </a:p>
        </p:txBody>
      </p:sp>
      <p:sp>
        <p:nvSpPr>
          <p:cNvPr id="158" name="Google Shape;158;p35"/>
          <p:cNvSpPr txBox="1"/>
          <p:nvPr/>
        </p:nvSpPr>
        <p:spPr>
          <a:xfrm>
            <a:off x="311700" y="878700"/>
            <a:ext cx="8702700" cy="401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lt1"/>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62" name="Shape 162"/>
        <p:cNvGrpSpPr/>
        <p:nvPr/>
      </p:nvGrpSpPr>
      <p:grpSpPr>
        <a:xfrm>
          <a:off x="0" y="0"/>
          <a:ext cx="0" cy="0"/>
          <a:chOff x="0" y="0"/>
          <a:chExt cx="0" cy="0"/>
        </a:xfrm>
      </p:grpSpPr>
      <p:sp>
        <p:nvSpPr>
          <p:cNvPr id="163" name="Google Shape;163;p36"/>
          <p:cNvSpPr txBox="1"/>
          <p:nvPr>
            <p:ph type="title"/>
          </p:nvPr>
        </p:nvSpPr>
        <p:spPr>
          <a:xfrm>
            <a:off x="311700" y="0"/>
            <a:ext cx="8520600" cy="8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lt" sz="4020"/>
              <a:t>cookies</a:t>
            </a:r>
            <a:endParaRPr sz="402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67" name="Shape 167"/>
        <p:cNvGrpSpPr/>
        <p:nvPr/>
      </p:nvGrpSpPr>
      <p:grpSpPr>
        <a:xfrm>
          <a:off x="0" y="0"/>
          <a:ext cx="0" cy="0"/>
          <a:chOff x="0" y="0"/>
          <a:chExt cx="0" cy="0"/>
        </a:xfrm>
      </p:grpSpPr>
      <p:sp>
        <p:nvSpPr>
          <p:cNvPr id="168" name="Google Shape;168;p37"/>
          <p:cNvSpPr txBox="1"/>
          <p:nvPr>
            <p:ph type="title"/>
          </p:nvPr>
        </p:nvSpPr>
        <p:spPr>
          <a:xfrm>
            <a:off x="311700" y="0"/>
            <a:ext cx="8592900" cy="8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lt" sz="3120"/>
              <a:t>Kas yra ir kam skirti cookies, kiek talpina, kiek galioja?</a:t>
            </a:r>
            <a:endParaRPr sz="3120"/>
          </a:p>
        </p:txBody>
      </p:sp>
      <p:sp>
        <p:nvSpPr>
          <p:cNvPr id="169" name="Google Shape;169;p37"/>
          <p:cNvSpPr txBox="1"/>
          <p:nvPr/>
        </p:nvSpPr>
        <p:spPr>
          <a:xfrm>
            <a:off x="220650" y="1176525"/>
            <a:ext cx="8702700" cy="37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50">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73" name="Shape 173"/>
        <p:cNvGrpSpPr/>
        <p:nvPr/>
      </p:nvGrpSpPr>
      <p:grpSpPr>
        <a:xfrm>
          <a:off x="0" y="0"/>
          <a:ext cx="0" cy="0"/>
          <a:chOff x="0" y="0"/>
          <a:chExt cx="0" cy="0"/>
        </a:xfrm>
      </p:grpSpPr>
      <p:sp>
        <p:nvSpPr>
          <p:cNvPr id="174" name="Google Shape;174;p38"/>
          <p:cNvSpPr txBox="1"/>
          <p:nvPr>
            <p:ph type="title"/>
          </p:nvPr>
        </p:nvSpPr>
        <p:spPr>
          <a:xfrm>
            <a:off x="311700" y="0"/>
            <a:ext cx="8592900" cy="8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lt" sz="3120"/>
              <a:t>localstorage  </a:t>
            </a:r>
            <a:r>
              <a:rPr b="0" lang="lt" sz="3120"/>
              <a:t>vs</a:t>
            </a:r>
            <a:r>
              <a:rPr lang="lt" sz="3120"/>
              <a:t>  sessionstorage  </a:t>
            </a:r>
            <a:r>
              <a:rPr b="0" lang="lt" sz="3120"/>
              <a:t>vs </a:t>
            </a:r>
            <a:r>
              <a:rPr lang="lt" sz="3120"/>
              <a:t> cookies</a:t>
            </a:r>
            <a:endParaRPr sz="3120"/>
          </a:p>
        </p:txBody>
      </p:sp>
      <p:sp>
        <p:nvSpPr>
          <p:cNvPr id="175" name="Google Shape;175;p38"/>
          <p:cNvSpPr txBox="1"/>
          <p:nvPr/>
        </p:nvSpPr>
        <p:spPr>
          <a:xfrm>
            <a:off x="311700" y="1107625"/>
            <a:ext cx="8702700" cy="3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79" name="Shape 179"/>
        <p:cNvGrpSpPr/>
        <p:nvPr/>
      </p:nvGrpSpPr>
      <p:grpSpPr>
        <a:xfrm>
          <a:off x="0" y="0"/>
          <a:ext cx="0" cy="0"/>
          <a:chOff x="0" y="0"/>
          <a:chExt cx="0" cy="0"/>
        </a:xfrm>
      </p:grpSpPr>
      <p:sp>
        <p:nvSpPr>
          <p:cNvPr id="180" name="Google Shape;180;p39"/>
          <p:cNvSpPr txBox="1"/>
          <p:nvPr>
            <p:ph type="title"/>
          </p:nvPr>
        </p:nvSpPr>
        <p:spPr>
          <a:xfrm>
            <a:off x="311700" y="0"/>
            <a:ext cx="8592900" cy="8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lt" sz="3120"/>
              <a:t>Kada ir kurį iš LS, SS ir cookies pasirinkti?</a:t>
            </a:r>
            <a:endParaRPr sz="3120"/>
          </a:p>
        </p:txBody>
      </p:sp>
      <p:sp>
        <p:nvSpPr>
          <p:cNvPr id="181" name="Google Shape;181;p39"/>
          <p:cNvSpPr txBox="1"/>
          <p:nvPr/>
        </p:nvSpPr>
        <p:spPr>
          <a:xfrm>
            <a:off x="311700" y="1107625"/>
            <a:ext cx="8702700" cy="38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96969"/>
            </a:gs>
            <a:gs pos="100000">
              <a:srgbClr val="1D1D1D"/>
            </a:gs>
          </a:gsLst>
          <a:path path="circle">
            <a:fillToRect b="50%" l="50%" r="50%" t="50%"/>
          </a:path>
          <a:tileRect/>
        </a:gradFill>
      </p:bgPr>
    </p:bg>
    <p:spTree>
      <p:nvGrpSpPr>
        <p:cNvPr id="185" name="Shape 185"/>
        <p:cNvGrpSpPr/>
        <p:nvPr/>
      </p:nvGrpSpPr>
      <p:grpSpPr>
        <a:xfrm>
          <a:off x="0" y="0"/>
          <a:ext cx="0" cy="0"/>
          <a:chOff x="0" y="0"/>
          <a:chExt cx="0" cy="0"/>
        </a:xfrm>
      </p:grpSpPr>
      <p:sp>
        <p:nvSpPr>
          <p:cNvPr id="186" name="Google Shape;186;p40"/>
          <p:cNvSpPr txBox="1"/>
          <p:nvPr>
            <p:ph type="title"/>
          </p:nvPr>
        </p:nvSpPr>
        <p:spPr>
          <a:xfrm>
            <a:off x="311700" y="233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lt"/>
              <a:t>Pratybos</a:t>
            </a:r>
            <a:endParaRPr/>
          </a:p>
        </p:txBody>
      </p:sp>
      <p:sp>
        <p:nvSpPr>
          <p:cNvPr id="187" name="Google Shape;187;p40"/>
          <p:cNvSpPr txBox="1"/>
          <p:nvPr>
            <p:ph idx="1" type="body"/>
          </p:nvPr>
        </p:nvSpPr>
        <p:spPr>
          <a:xfrm>
            <a:off x="311700" y="945250"/>
            <a:ext cx="8520600" cy="3962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lt" sz="3228" u="sng">
                <a:solidFill>
                  <a:schemeClr val="hlink"/>
                </a:solidFill>
                <a:hlinkClick r:id="rId3"/>
              </a:rPr>
              <a:t>Duomenys</a:t>
            </a:r>
            <a:endParaRPr b="1" sz="3228"/>
          </a:p>
          <a:p>
            <a:pPr indent="0" lvl="0" marL="0" rtl="0" algn="l">
              <a:spcBef>
                <a:spcPts val="1200"/>
              </a:spcBef>
              <a:spcAft>
                <a:spcPts val="0"/>
              </a:spcAft>
              <a:buNone/>
            </a:pPr>
            <a:r>
              <a:t/>
            </a:r>
            <a:endParaRPr/>
          </a:p>
          <a:p>
            <a:pPr indent="0" lvl="0" marL="914400" rtl="0" algn="l">
              <a:spcBef>
                <a:spcPts val="1200"/>
              </a:spcBef>
              <a:spcAft>
                <a:spcPts val="0"/>
              </a:spcAft>
              <a:buNone/>
            </a:pPr>
            <a:r>
              <a:t/>
            </a:r>
            <a:endParaRPr/>
          </a:p>
          <a:p>
            <a:pPr indent="0" lvl="0" marL="457200" rtl="0" algn="l">
              <a:spcBef>
                <a:spcPts val="1200"/>
              </a:spcBef>
              <a:spcAft>
                <a:spcPts val="1200"/>
              </a:spcAft>
              <a:buNone/>
            </a:pPr>
            <a:r>
              <a:t/>
            </a:r>
            <a:endParaRPr b="1"/>
          </a:p>
        </p:txBody>
      </p:sp>
      <p:pic>
        <p:nvPicPr>
          <p:cNvPr id="188" name="Google Shape;188;p40"/>
          <p:cNvPicPr preferRelativeResize="0"/>
          <p:nvPr/>
        </p:nvPicPr>
        <p:blipFill>
          <a:blip r:embed="rId4">
            <a:alphaModFix/>
          </a:blip>
          <a:stretch>
            <a:fillRect/>
          </a:stretch>
        </p:blipFill>
        <p:spPr>
          <a:xfrm>
            <a:off x="0" y="1919414"/>
            <a:ext cx="9143999" cy="32521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96969"/>
            </a:gs>
            <a:gs pos="100000">
              <a:srgbClr val="1D1D1D"/>
            </a:gs>
          </a:gsLst>
          <a:path path="circle">
            <a:fillToRect b="50%" l="50%" r="50%" t="50%"/>
          </a:path>
          <a:tileRect/>
        </a:gradFill>
      </p:bgPr>
    </p:bg>
    <p:spTree>
      <p:nvGrpSpPr>
        <p:cNvPr id="192" name="Shape 192"/>
        <p:cNvGrpSpPr/>
        <p:nvPr/>
      </p:nvGrpSpPr>
      <p:grpSpPr>
        <a:xfrm>
          <a:off x="0" y="0"/>
          <a:ext cx="0" cy="0"/>
          <a:chOff x="0" y="0"/>
          <a:chExt cx="0" cy="0"/>
        </a:xfrm>
      </p:grpSpPr>
      <p:sp>
        <p:nvSpPr>
          <p:cNvPr id="193" name="Google Shape;193;p41"/>
          <p:cNvSpPr txBox="1"/>
          <p:nvPr>
            <p:ph type="title"/>
          </p:nvPr>
        </p:nvSpPr>
        <p:spPr>
          <a:xfrm>
            <a:off x="311700" y="597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lt"/>
              <a:t>Pratybos</a:t>
            </a:r>
            <a:endParaRPr/>
          </a:p>
        </p:txBody>
      </p:sp>
      <p:sp>
        <p:nvSpPr>
          <p:cNvPr id="194" name="Google Shape;194;p41"/>
          <p:cNvSpPr txBox="1"/>
          <p:nvPr>
            <p:ph idx="1" type="body"/>
          </p:nvPr>
        </p:nvSpPr>
        <p:spPr>
          <a:xfrm>
            <a:off x="311700" y="1213538"/>
            <a:ext cx="6191700" cy="3755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lt" sz="2400" u="sng">
                <a:solidFill>
                  <a:schemeClr val="hlink"/>
                </a:solidFill>
                <a:hlinkClick r:id="rId3"/>
              </a:rPr>
              <a:t>Duomenys</a:t>
            </a:r>
            <a:endParaRPr sz="1600"/>
          </a:p>
          <a:p>
            <a:pPr indent="0" lvl="0" marL="457200" rtl="0" algn="l">
              <a:spcBef>
                <a:spcPts val="1200"/>
              </a:spcBef>
              <a:spcAft>
                <a:spcPts val="1200"/>
              </a:spcAft>
              <a:buNone/>
            </a:pPr>
            <a:r>
              <a:t/>
            </a:r>
            <a:endParaRPr sz="1600"/>
          </a:p>
        </p:txBody>
      </p:sp>
      <p:pic>
        <p:nvPicPr>
          <p:cNvPr id="195" name="Google Shape;195;p41"/>
          <p:cNvPicPr preferRelativeResize="0"/>
          <p:nvPr/>
        </p:nvPicPr>
        <p:blipFill>
          <a:blip r:embed="rId4">
            <a:alphaModFix/>
          </a:blip>
          <a:stretch>
            <a:fillRect/>
          </a:stretch>
        </p:blipFill>
        <p:spPr>
          <a:xfrm>
            <a:off x="6412575" y="136150"/>
            <a:ext cx="2558774" cy="4896976"/>
          </a:xfrm>
          <a:prstGeom prst="rect">
            <a:avLst/>
          </a:prstGeom>
          <a:noFill/>
          <a:ln>
            <a:noFill/>
          </a:ln>
        </p:spPr>
      </p:pic>
      <p:pic>
        <p:nvPicPr>
          <p:cNvPr id="196" name="Google Shape;196;p41"/>
          <p:cNvPicPr preferRelativeResize="0"/>
          <p:nvPr/>
        </p:nvPicPr>
        <p:blipFill rotWithShape="1">
          <a:blip r:embed="rId5">
            <a:alphaModFix/>
          </a:blip>
          <a:srcRect b="0" l="0" r="2515" t="0"/>
          <a:stretch/>
        </p:blipFill>
        <p:spPr>
          <a:xfrm>
            <a:off x="15625" y="1972575"/>
            <a:ext cx="6153850" cy="2316124"/>
          </a:xfrm>
          <a:prstGeom prst="rect">
            <a:avLst/>
          </a:prstGeom>
          <a:noFill/>
          <a:ln>
            <a:noFill/>
          </a:ln>
        </p:spPr>
      </p:pic>
      <p:sp>
        <p:nvSpPr>
          <p:cNvPr id="197" name="Google Shape;197;p41"/>
          <p:cNvSpPr/>
          <p:nvPr/>
        </p:nvSpPr>
        <p:spPr>
          <a:xfrm>
            <a:off x="5142775" y="3782500"/>
            <a:ext cx="1198500" cy="645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04" name="Shape 104"/>
        <p:cNvGrpSpPr/>
        <p:nvPr/>
      </p:nvGrpSpPr>
      <p:grpSpPr>
        <a:xfrm>
          <a:off x="0" y="0"/>
          <a:ext cx="0" cy="0"/>
          <a:chOff x="0" y="0"/>
          <a:chExt cx="0" cy="0"/>
        </a:xfrm>
      </p:grpSpPr>
      <p:pic>
        <p:nvPicPr>
          <p:cNvPr descr="today i'll try to give you the best explination on local Storage javascript, explained in 10 min.&#10;if you're new here please subscribe to my channel, and give this video a thumbs up..&#10;---------------------------------------------------------------------------------------------------------------------&#10;Take a look at my &quot;javascript projects playlist&quot;: https://www.youtube.com/playlist?list=PL64d0oDFQwgqdnrDWXoKvj6XthVEp3ra6&#10;&#10;---------------------------------------------------------------------------------------------------------------------&#10;[TAGS]:&#10;window.localStorage, sessionStorage, Local Storage Explained In 10 min | Javascrpit, localStorage.setItem, javascript local storage, localstorage, javascript, pass data between pages, local storage javascript html, javascript local storage tutorial, local storage tutorial, local storage limit, local storage code, local storage code example, session storage tutorial, javascript storage array" id="105" name="Google Shape;105;p26" title="Local Storage Explained In 10 min | Javascript">
            <a:hlinkClick r:id="rId3"/>
          </p:cNvPr>
          <p:cNvPicPr preferRelativeResize="0"/>
          <p:nvPr/>
        </p:nvPicPr>
        <p:blipFill>
          <a:blip r:embed="rId4">
            <a:alphaModFix/>
          </a:blip>
          <a:stretch>
            <a:fillRect/>
          </a:stretch>
        </p:blipFill>
        <p:spPr>
          <a:xfrm>
            <a:off x="381225" y="234550"/>
            <a:ext cx="8381550" cy="4714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09" name="Shape 109"/>
        <p:cNvGrpSpPr/>
        <p:nvPr/>
      </p:nvGrpSpPr>
      <p:grpSpPr>
        <a:xfrm>
          <a:off x="0" y="0"/>
          <a:ext cx="0" cy="0"/>
          <a:chOff x="0" y="0"/>
          <a:chExt cx="0" cy="0"/>
        </a:xfrm>
      </p:grpSpPr>
      <p:sp>
        <p:nvSpPr>
          <p:cNvPr id="110" name="Google Shape;110;p27"/>
          <p:cNvSpPr txBox="1"/>
          <p:nvPr>
            <p:ph type="title"/>
          </p:nvPr>
        </p:nvSpPr>
        <p:spPr>
          <a:xfrm>
            <a:off x="311700" y="0"/>
            <a:ext cx="8592900" cy="8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lt" sz="3600"/>
              <a:t>JSON ir jo </a:t>
            </a:r>
            <a:r>
              <a:rPr lang="lt" sz="3600"/>
              <a:t>metodai, pavyzdžiai</a:t>
            </a:r>
            <a:endParaRPr sz="3600"/>
          </a:p>
          <a:p>
            <a:pPr indent="0" lvl="0" marL="0" rtl="0" algn="ctr">
              <a:spcBef>
                <a:spcPts val="0"/>
              </a:spcBef>
              <a:spcAft>
                <a:spcPts val="0"/>
              </a:spcAft>
              <a:buSzPts val="990"/>
              <a:buNone/>
            </a:pPr>
            <a:r>
              <a:t/>
            </a:r>
            <a:endParaRPr sz="3600"/>
          </a:p>
        </p:txBody>
      </p:sp>
      <p:sp>
        <p:nvSpPr>
          <p:cNvPr id="111" name="Google Shape;111;p27"/>
          <p:cNvSpPr txBox="1"/>
          <p:nvPr/>
        </p:nvSpPr>
        <p:spPr>
          <a:xfrm>
            <a:off x="193300" y="949700"/>
            <a:ext cx="8711100" cy="401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15" name="Shape 115"/>
        <p:cNvGrpSpPr/>
        <p:nvPr/>
      </p:nvGrpSpPr>
      <p:grpSpPr>
        <a:xfrm>
          <a:off x="0" y="0"/>
          <a:ext cx="0" cy="0"/>
          <a:chOff x="0" y="0"/>
          <a:chExt cx="0" cy="0"/>
        </a:xfrm>
      </p:grpSpPr>
      <p:sp>
        <p:nvSpPr>
          <p:cNvPr id="116" name="Google Shape;116;p28"/>
          <p:cNvSpPr txBox="1"/>
          <p:nvPr>
            <p:ph type="title"/>
          </p:nvPr>
        </p:nvSpPr>
        <p:spPr>
          <a:xfrm>
            <a:off x="311700" y="0"/>
            <a:ext cx="8592900" cy="8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lt" sz="3600"/>
              <a:t>kas yra localstorage?</a:t>
            </a:r>
            <a:endParaRPr sz="3600"/>
          </a:p>
        </p:txBody>
      </p:sp>
      <p:sp>
        <p:nvSpPr>
          <p:cNvPr id="117" name="Google Shape;117;p28"/>
          <p:cNvSpPr txBox="1"/>
          <p:nvPr/>
        </p:nvSpPr>
        <p:spPr>
          <a:xfrm>
            <a:off x="201700" y="949700"/>
            <a:ext cx="8702700" cy="40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21" name="Shape 121"/>
        <p:cNvGrpSpPr/>
        <p:nvPr/>
      </p:nvGrpSpPr>
      <p:grpSpPr>
        <a:xfrm>
          <a:off x="0" y="0"/>
          <a:ext cx="0" cy="0"/>
          <a:chOff x="0" y="0"/>
          <a:chExt cx="0" cy="0"/>
        </a:xfrm>
      </p:grpSpPr>
      <p:sp>
        <p:nvSpPr>
          <p:cNvPr id="122" name="Google Shape;122;p29"/>
          <p:cNvSpPr txBox="1"/>
          <p:nvPr>
            <p:ph type="title"/>
          </p:nvPr>
        </p:nvSpPr>
        <p:spPr>
          <a:xfrm>
            <a:off x="311700" y="0"/>
            <a:ext cx="8592900" cy="8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lt" sz="3120"/>
              <a:t>kas ir kokiu pavidalu saugoma localstorage?</a:t>
            </a:r>
            <a:endParaRPr sz="3120"/>
          </a:p>
        </p:txBody>
      </p:sp>
      <p:sp>
        <p:nvSpPr>
          <p:cNvPr id="123" name="Google Shape;123;p29"/>
          <p:cNvSpPr txBox="1"/>
          <p:nvPr/>
        </p:nvSpPr>
        <p:spPr>
          <a:xfrm>
            <a:off x="201700" y="1406700"/>
            <a:ext cx="8702700" cy="3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E2EE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27" name="Shape 127"/>
        <p:cNvGrpSpPr/>
        <p:nvPr/>
      </p:nvGrpSpPr>
      <p:grpSpPr>
        <a:xfrm>
          <a:off x="0" y="0"/>
          <a:ext cx="0" cy="0"/>
          <a:chOff x="0" y="0"/>
          <a:chExt cx="0" cy="0"/>
        </a:xfrm>
      </p:grpSpPr>
      <p:sp>
        <p:nvSpPr>
          <p:cNvPr id="128" name="Google Shape;128;p30"/>
          <p:cNvSpPr txBox="1"/>
          <p:nvPr>
            <p:ph type="title"/>
          </p:nvPr>
        </p:nvSpPr>
        <p:spPr>
          <a:xfrm>
            <a:off x="311700" y="0"/>
            <a:ext cx="8592900" cy="8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lt" sz="3620"/>
              <a:t>localstorage talpa ir galiojimas</a:t>
            </a:r>
            <a:endParaRPr sz="3620"/>
          </a:p>
        </p:txBody>
      </p:sp>
      <p:sp>
        <p:nvSpPr>
          <p:cNvPr id="129" name="Google Shape;129;p30"/>
          <p:cNvSpPr txBox="1"/>
          <p:nvPr/>
        </p:nvSpPr>
        <p:spPr>
          <a:xfrm>
            <a:off x="201700" y="949700"/>
            <a:ext cx="8702700" cy="40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33" name="Shape 133"/>
        <p:cNvGrpSpPr/>
        <p:nvPr/>
      </p:nvGrpSpPr>
      <p:grpSpPr>
        <a:xfrm>
          <a:off x="0" y="0"/>
          <a:ext cx="0" cy="0"/>
          <a:chOff x="0" y="0"/>
          <a:chExt cx="0" cy="0"/>
        </a:xfrm>
      </p:grpSpPr>
      <p:sp>
        <p:nvSpPr>
          <p:cNvPr id="134" name="Google Shape;134;p31"/>
          <p:cNvSpPr txBox="1"/>
          <p:nvPr>
            <p:ph type="title"/>
          </p:nvPr>
        </p:nvSpPr>
        <p:spPr>
          <a:xfrm>
            <a:off x="311700" y="0"/>
            <a:ext cx="8592900" cy="8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lt" sz="3600"/>
              <a:t>duomenų </a:t>
            </a:r>
            <a:r>
              <a:rPr lang="lt" sz="3600"/>
              <a:t>įrašymas į localStorage</a:t>
            </a:r>
            <a:endParaRPr sz="3600"/>
          </a:p>
        </p:txBody>
      </p:sp>
      <p:sp>
        <p:nvSpPr>
          <p:cNvPr id="135" name="Google Shape;135;p31"/>
          <p:cNvSpPr txBox="1"/>
          <p:nvPr/>
        </p:nvSpPr>
        <p:spPr>
          <a:xfrm>
            <a:off x="201700" y="949700"/>
            <a:ext cx="8702700" cy="40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39" name="Shape 139"/>
        <p:cNvGrpSpPr/>
        <p:nvPr/>
      </p:nvGrpSpPr>
      <p:grpSpPr>
        <a:xfrm>
          <a:off x="0" y="0"/>
          <a:ext cx="0" cy="0"/>
          <a:chOff x="0" y="0"/>
          <a:chExt cx="0" cy="0"/>
        </a:xfrm>
      </p:grpSpPr>
      <p:sp>
        <p:nvSpPr>
          <p:cNvPr id="140" name="Google Shape;140;p32"/>
          <p:cNvSpPr txBox="1"/>
          <p:nvPr>
            <p:ph type="title"/>
          </p:nvPr>
        </p:nvSpPr>
        <p:spPr>
          <a:xfrm>
            <a:off x="311700" y="0"/>
            <a:ext cx="8520600" cy="8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lt" sz="3600"/>
              <a:t>duomenų gavimas iš localStorage</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44" name="Shape 144"/>
        <p:cNvGrpSpPr/>
        <p:nvPr/>
      </p:nvGrpSpPr>
      <p:grpSpPr>
        <a:xfrm>
          <a:off x="0" y="0"/>
          <a:ext cx="0" cy="0"/>
          <a:chOff x="0" y="0"/>
          <a:chExt cx="0" cy="0"/>
        </a:xfrm>
      </p:grpSpPr>
      <p:sp>
        <p:nvSpPr>
          <p:cNvPr id="145" name="Google Shape;145;p33"/>
          <p:cNvSpPr txBox="1"/>
          <p:nvPr>
            <p:ph type="title"/>
          </p:nvPr>
        </p:nvSpPr>
        <p:spPr>
          <a:xfrm>
            <a:off x="311700" y="0"/>
            <a:ext cx="8520600" cy="8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lt" sz="3600"/>
              <a:t>pašalinimas</a:t>
            </a:r>
            <a:r>
              <a:rPr lang="lt" sz="3600"/>
              <a:t> iš localStorage</a:t>
            </a:r>
            <a:endParaRPr sz="3600"/>
          </a:p>
        </p:txBody>
      </p:sp>
      <p:sp>
        <p:nvSpPr>
          <p:cNvPr id="146" name="Google Shape;146;p33"/>
          <p:cNvSpPr txBox="1"/>
          <p:nvPr>
            <p:ph idx="1" type="body"/>
          </p:nvPr>
        </p:nvSpPr>
        <p:spPr>
          <a:xfrm>
            <a:off x="311700" y="973474"/>
            <a:ext cx="8520600" cy="393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