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62" r:id="rId9"/>
    <p:sldId id="263" r:id="rId10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C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E1DF13-5EC3-4048-B5A7-855D04A0452D}" type="datetimeFigureOut">
              <a:rPr lang="es-EC" smtClean="0"/>
              <a:t>19/12/2013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01788FD-31AA-4263-BC1C-CB0079697FB7}" type="slidenum">
              <a:rPr lang="es-EC" smtClean="0"/>
              <a:t>‹Nº›</a:t>
            </a:fld>
            <a:endParaRPr lang="es-EC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Realidad</a:t>
            </a:r>
            <a:r>
              <a:rPr lang="en-US" dirty="0" smtClean="0"/>
              <a:t> Virtual y </a:t>
            </a:r>
            <a:r>
              <a:rPr lang="en-US" dirty="0" err="1" smtClean="0"/>
              <a:t>Aumentada</a:t>
            </a:r>
            <a:endParaRPr lang="es-EC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Proyecto</a:t>
            </a:r>
            <a:r>
              <a:rPr lang="en-US" dirty="0" smtClean="0"/>
              <a:t> Primer </a:t>
            </a:r>
            <a:r>
              <a:rPr lang="en-US" dirty="0" err="1" smtClean="0"/>
              <a:t>Parcial</a:t>
            </a:r>
            <a:endParaRPr lang="en-US" dirty="0" smtClean="0"/>
          </a:p>
          <a:p>
            <a:r>
              <a:rPr lang="en-US" dirty="0" err="1" smtClean="0"/>
              <a:t>Juego</a:t>
            </a:r>
            <a:r>
              <a:rPr lang="en-US" dirty="0" smtClean="0"/>
              <a:t> FPS con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estereoscópico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Álvaro</a:t>
            </a:r>
            <a:r>
              <a:rPr lang="en-US" dirty="0" smtClean="0"/>
              <a:t> Ortiz</a:t>
            </a:r>
          </a:p>
          <a:p>
            <a:r>
              <a:rPr lang="en-US" dirty="0" smtClean="0"/>
              <a:t>Marlon Espinoza</a:t>
            </a:r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 </a:t>
            </a:r>
            <a:r>
              <a:rPr lang="en-US" sz="2400" dirty="0" err="1" smtClean="0"/>
              <a:t>aplicación</a:t>
            </a:r>
            <a:r>
              <a:rPr lang="en-US" sz="2400" dirty="0" smtClean="0"/>
              <a:t> </a:t>
            </a:r>
            <a:r>
              <a:rPr lang="en-US" sz="2400" dirty="0" err="1" smtClean="0"/>
              <a:t>muestra</a:t>
            </a:r>
            <a:r>
              <a:rPr lang="en-US" sz="2400" dirty="0" smtClean="0"/>
              <a:t> el </a:t>
            </a:r>
            <a:r>
              <a:rPr lang="en-US" sz="2400" dirty="0" err="1" smtClean="0"/>
              <a:t>desarrollo</a:t>
            </a:r>
            <a:r>
              <a:rPr lang="en-US" sz="2400" dirty="0" smtClean="0"/>
              <a:t> de un </a:t>
            </a:r>
            <a:r>
              <a:rPr lang="en-US" sz="2400" dirty="0" err="1" smtClean="0"/>
              <a:t>juego</a:t>
            </a:r>
            <a:r>
              <a:rPr lang="en-US" sz="2400" dirty="0" smtClean="0"/>
              <a:t> de </a:t>
            </a:r>
            <a:r>
              <a:rPr lang="en-US" sz="2400" dirty="0" err="1" smtClean="0"/>
              <a:t>modalidad</a:t>
            </a:r>
            <a:r>
              <a:rPr lang="en-US" sz="2400" dirty="0" smtClean="0"/>
              <a:t> FPS (First-Person Shooter) con la </a:t>
            </a:r>
            <a:r>
              <a:rPr lang="en-US" sz="2400" dirty="0" err="1" smtClean="0"/>
              <a:t>capacidad</a:t>
            </a:r>
            <a:r>
              <a:rPr lang="en-US" sz="2400" dirty="0" smtClean="0"/>
              <a:t> de </a:t>
            </a:r>
            <a:r>
              <a:rPr lang="en-US" sz="2400" dirty="0" err="1" smtClean="0"/>
              <a:t>mostrar</a:t>
            </a:r>
            <a:r>
              <a:rPr lang="en-US" sz="2400" dirty="0" smtClean="0"/>
              <a:t> </a:t>
            </a:r>
            <a:r>
              <a:rPr lang="en-US" sz="2400" dirty="0" err="1" smtClean="0"/>
              <a:t>imágenes</a:t>
            </a:r>
            <a:r>
              <a:rPr lang="en-US" sz="2400" dirty="0" smtClean="0"/>
              <a:t> </a:t>
            </a:r>
            <a:r>
              <a:rPr lang="en-US" sz="2400" dirty="0" err="1" smtClean="0"/>
              <a:t>tridimensionales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implementó</a:t>
            </a:r>
            <a:r>
              <a:rPr lang="en-US" sz="2400" dirty="0" smtClean="0"/>
              <a:t> los </a:t>
            </a:r>
            <a:r>
              <a:rPr lang="en-US" sz="2400" dirty="0" err="1" smtClean="0"/>
              <a:t>principios</a:t>
            </a:r>
            <a:r>
              <a:rPr lang="en-US" sz="2400" dirty="0" smtClean="0"/>
              <a:t> de </a:t>
            </a:r>
            <a:r>
              <a:rPr lang="en-US" sz="2400" dirty="0" err="1" smtClean="0"/>
              <a:t>estereoscopía</a:t>
            </a:r>
            <a:r>
              <a:rPr lang="en-US" sz="2400" dirty="0" smtClean="0"/>
              <a:t> y </a:t>
            </a:r>
            <a:r>
              <a:rPr lang="en-US" sz="2400" dirty="0" err="1" smtClean="0"/>
              <a:t>disparidad</a:t>
            </a:r>
            <a:r>
              <a:rPr lang="en-US" sz="2400" dirty="0" smtClean="0"/>
              <a:t> binocular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lograr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mayor </a:t>
            </a:r>
            <a:r>
              <a:rPr lang="en-US" sz="2400" dirty="0" err="1" smtClean="0"/>
              <a:t>inmersión</a:t>
            </a:r>
            <a:r>
              <a:rPr lang="en-US" sz="2400" dirty="0" smtClean="0"/>
              <a:t>.</a:t>
            </a:r>
            <a:endParaRPr lang="es-EC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Marco Teórico</a:t>
            </a:r>
            <a:br>
              <a:rPr lang="es-EC" dirty="0" smtClean="0"/>
            </a:b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 </a:t>
            </a:r>
            <a:r>
              <a:rPr lang="en-US" sz="2400" dirty="0" err="1" smtClean="0"/>
              <a:t>estereoscopía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técnica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consiste</a:t>
            </a:r>
            <a:r>
              <a:rPr lang="en-US" sz="2400" dirty="0" smtClean="0"/>
              <a:t> en </a:t>
            </a:r>
            <a:r>
              <a:rPr lang="en-US" sz="2400" dirty="0" err="1" smtClean="0"/>
              <a:t>mostrar</a:t>
            </a:r>
            <a:r>
              <a:rPr lang="en-US" sz="2400" dirty="0" smtClean="0"/>
              <a:t> </a:t>
            </a:r>
            <a:r>
              <a:rPr lang="en-US" sz="2400" dirty="0" err="1" smtClean="0"/>
              <a:t>imágenes</a:t>
            </a:r>
            <a:r>
              <a:rPr lang="en-US" sz="2400" dirty="0" smtClean="0"/>
              <a:t> </a:t>
            </a:r>
            <a:r>
              <a:rPr lang="en-US" sz="2400" dirty="0" err="1" smtClean="0"/>
              <a:t>desfazadas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misma</a:t>
            </a:r>
            <a:r>
              <a:rPr lang="en-US" sz="2400" dirty="0" smtClean="0"/>
              <a:t> </a:t>
            </a:r>
            <a:r>
              <a:rPr lang="en-US" sz="2400" dirty="0" err="1" smtClean="0"/>
              <a:t>escena</a:t>
            </a:r>
            <a:r>
              <a:rPr lang="en-US" sz="2400" dirty="0" smtClean="0"/>
              <a:t> a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ojo</a:t>
            </a:r>
            <a:r>
              <a:rPr lang="en-US" sz="2400" dirty="0" smtClean="0"/>
              <a:t> del </a:t>
            </a:r>
            <a:r>
              <a:rPr lang="en-US" sz="2400" dirty="0" err="1" smtClean="0"/>
              <a:t>espectador</a:t>
            </a:r>
            <a:r>
              <a:rPr lang="en-US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cuyo</a:t>
            </a:r>
            <a:r>
              <a:rPr lang="en-US" sz="2400" dirty="0" smtClean="0"/>
              <a:t> </a:t>
            </a:r>
            <a:r>
              <a:rPr lang="en-US" sz="2400" dirty="0" err="1" smtClean="0"/>
              <a:t>objetivo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simular</a:t>
            </a:r>
            <a:r>
              <a:rPr lang="en-US" sz="2400" dirty="0" smtClean="0"/>
              <a:t> los </a:t>
            </a:r>
            <a:r>
              <a:rPr lang="en-US" sz="2400" dirty="0" err="1" smtClean="0"/>
              <a:t>distintos</a:t>
            </a:r>
            <a:r>
              <a:rPr lang="en-US" sz="2400" dirty="0" smtClean="0"/>
              <a:t> </a:t>
            </a:r>
            <a:r>
              <a:rPr lang="en-US" sz="2400" dirty="0" err="1" smtClean="0"/>
              <a:t>campos</a:t>
            </a:r>
            <a:r>
              <a:rPr lang="en-US" sz="2400" dirty="0" smtClean="0"/>
              <a:t> </a:t>
            </a:r>
            <a:r>
              <a:rPr lang="en-US" sz="2400" dirty="0" err="1" smtClean="0"/>
              <a:t>visuales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ojo</a:t>
            </a:r>
            <a:r>
              <a:rPr lang="en-US" sz="2400" dirty="0" smtClean="0"/>
              <a:t> </a:t>
            </a:r>
            <a:r>
              <a:rPr lang="en-US" sz="2400" dirty="0" err="1" smtClean="0"/>
              <a:t>posee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Hay </a:t>
            </a:r>
            <a:r>
              <a:rPr lang="en-US" sz="2400" dirty="0" err="1" smtClean="0"/>
              <a:t>distintos</a:t>
            </a:r>
            <a:r>
              <a:rPr lang="en-US" sz="2400" dirty="0" smtClean="0"/>
              <a:t> </a:t>
            </a:r>
            <a:r>
              <a:rPr lang="en-US" sz="2400" dirty="0" err="1" smtClean="0"/>
              <a:t>métodos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mostrar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imagenes</a:t>
            </a:r>
            <a:r>
              <a:rPr lang="en-US" sz="2400" dirty="0" smtClean="0"/>
              <a:t>, entre </a:t>
            </a:r>
            <a:r>
              <a:rPr lang="en-US" sz="2400" dirty="0" err="1" smtClean="0"/>
              <a:t>sus</a:t>
            </a:r>
            <a:r>
              <a:rPr lang="en-US" sz="2400" dirty="0" smtClean="0"/>
              <a:t> </a:t>
            </a:r>
            <a:r>
              <a:rPr lang="en-US" sz="2400" dirty="0" err="1" smtClean="0"/>
              <a:t>más</a:t>
            </a:r>
            <a:r>
              <a:rPr lang="en-US" sz="2400" dirty="0" smtClean="0"/>
              <a:t> </a:t>
            </a:r>
            <a:r>
              <a:rPr lang="en-US" sz="2400" dirty="0" err="1" smtClean="0"/>
              <a:t>conocidos</a:t>
            </a:r>
            <a:r>
              <a:rPr lang="en-US" sz="2400" dirty="0" smtClean="0"/>
              <a:t> </a:t>
            </a:r>
            <a:r>
              <a:rPr lang="en-US" sz="2400" dirty="0" err="1" smtClean="0"/>
              <a:t>están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Multiplexación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color</a:t>
            </a:r>
          </a:p>
          <a:p>
            <a:pPr lvl="1"/>
            <a:r>
              <a:rPr lang="en-US" sz="2000" u="sng" dirty="0" err="1" smtClean="0"/>
              <a:t>Multiplexación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por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tiempo</a:t>
            </a:r>
            <a:endParaRPr lang="en-US" sz="2000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s-EC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92688"/>
          </a:xfrm>
        </p:spPr>
        <p:txBody>
          <a:bodyPr/>
          <a:lstStyle/>
          <a:p>
            <a:r>
              <a:rPr lang="en-US" sz="2400" dirty="0" smtClean="0"/>
              <a:t>La </a:t>
            </a:r>
            <a:r>
              <a:rPr lang="en-US" sz="2400" dirty="0" err="1" smtClean="0"/>
              <a:t>multiplexación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tiempo</a:t>
            </a:r>
            <a:r>
              <a:rPr lang="en-US" sz="2400" dirty="0" smtClean="0"/>
              <a:t> (</a:t>
            </a:r>
            <a:r>
              <a:rPr lang="en-US" sz="2400" dirty="0" err="1" smtClean="0"/>
              <a:t>disparidad</a:t>
            </a:r>
            <a:r>
              <a:rPr lang="en-US" sz="2400" dirty="0" smtClean="0"/>
              <a:t> binocular) </a:t>
            </a:r>
            <a:r>
              <a:rPr lang="en-US" sz="2400" dirty="0" err="1" smtClean="0"/>
              <a:t>consiste</a:t>
            </a:r>
            <a:r>
              <a:rPr lang="en-US" sz="2400" dirty="0" smtClean="0"/>
              <a:t> en el </a:t>
            </a:r>
            <a:r>
              <a:rPr lang="en-US" sz="2400" dirty="0" err="1" smtClean="0"/>
              <a:t>renderizaje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imagen</a:t>
            </a:r>
            <a:r>
              <a:rPr lang="en-US" sz="2400" dirty="0" smtClean="0"/>
              <a:t> a 120 Hz </a:t>
            </a:r>
            <a:r>
              <a:rPr lang="en-US" sz="2400" dirty="0" err="1" smtClean="0"/>
              <a:t>alternando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campo visual y el </a:t>
            </a:r>
            <a:r>
              <a:rPr lang="en-US" sz="2400" dirty="0" err="1" smtClean="0"/>
              <a:t>uso</a:t>
            </a:r>
            <a:r>
              <a:rPr lang="en-US" sz="2400" dirty="0" smtClean="0"/>
              <a:t> de </a:t>
            </a:r>
            <a:r>
              <a:rPr lang="en-US" sz="2400" dirty="0" err="1" smtClean="0"/>
              <a:t>dispositivos</a:t>
            </a:r>
            <a:r>
              <a:rPr lang="en-US" sz="2400" dirty="0" smtClean="0"/>
              <a:t> </a:t>
            </a:r>
            <a:r>
              <a:rPr lang="en-US" sz="2400" dirty="0" err="1" smtClean="0"/>
              <a:t>ópticos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Estos</a:t>
            </a:r>
            <a:r>
              <a:rPr lang="en-US" sz="2400" dirty="0" smtClean="0"/>
              <a:t> </a:t>
            </a:r>
            <a:r>
              <a:rPr lang="en-US" sz="2400" dirty="0" err="1" smtClean="0"/>
              <a:t>dispositivos</a:t>
            </a:r>
            <a:r>
              <a:rPr lang="en-US" sz="2400" dirty="0" smtClean="0"/>
              <a:t> son </a:t>
            </a:r>
            <a:r>
              <a:rPr lang="en-US" sz="2400" dirty="0" err="1" smtClean="0"/>
              <a:t>gafas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cuales</a:t>
            </a:r>
            <a:r>
              <a:rPr lang="en-US" sz="2400" dirty="0" smtClean="0"/>
              <a:t> al </a:t>
            </a:r>
            <a:r>
              <a:rPr lang="en-US" sz="2400" dirty="0" err="1" smtClean="0"/>
              <a:t>sincronizarse</a:t>
            </a:r>
            <a:r>
              <a:rPr lang="en-US" sz="2400" dirty="0" smtClean="0"/>
              <a:t> con la </a:t>
            </a:r>
            <a:r>
              <a:rPr lang="en-US" sz="2400" dirty="0" err="1" smtClean="0"/>
              <a:t>imagen</a:t>
            </a:r>
            <a:r>
              <a:rPr lang="en-US" sz="2400" dirty="0" smtClean="0"/>
              <a:t> </a:t>
            </a:r>
            <a:r>
              <a:rPr lang="en-US" sz="2400" dirty="0" err="1" smtClean="0"/>
              <a:t>alternan</a:t>
            </a:r>
            <a:r>
              <a:rPr lang="en-US" sz="2400" dirty="0" smtClean="0"/>
              <a:t> la </a:t>
            </a:r>
            <a:r>
              <a:rPr lang="en-US" sz="2400" dirty="0" err="1" smtClean="0"/>
              <a:t>visibilidad</a:t>
            </a:r>
            <a:r>
              <a:rPr lang="en-US" sz="2400" dirty="0" smtClean="0"/>
              <a:t> de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lente</a:t>
            </a:r>
            <a:r>
              <a:rPr lang="en-US" sz="2400" dirty="0" smtClean="0"/>
              <a:t>, </a:t>
            </a:r>
            <a:r>
              <a:rPr lang="en-US" sz="2400" dirty="0" err="1" smtClean="0"/>
              <a:t>dejando</a:t>
            </a:r>
            <a:r>
              <a:rPr lang="en-US" sz="2400" dirty="0" smtClean="0"/>
              <a:t> </a:t>
            </a:r>
            <a:r>
              <a:rPr lang="en-US" sz="2400" dirty="0" err="1" smtClean="0"/>
              <a:t>pasar</a:t>
            </a:r>
            <a:r>
              <a:rPr lang="en-US" sz="2400" dirty="0" smtClean="0"/>
              <a:t> la </a:t>
            </a:r>
            <a:r>
              <a:rPr lang="en-US" sz="2400" dirty="0" err="1" smtClean="0"/>
              <a:t>imagen</a:t>
            </a:r>
            <a:r>
              <a:rPr lang="en-US" sz="2400" dirty="0" smtClean="0"/>
              <a:t> al </a:t>
            </a:r>
            <a:r>
              <a:rPr lang="en-US" sz="2400" dirty="0" err="1" smtClean="0"/>
              <a:t>ojo</a:t>
            </a:r>
            <a:r>
              <a:rPr lang="en-US" sz="2400" dirty="0" smtClean="0"/>
              <a:t> </a:t>
            </a:r>
            <a:r>
              <a:rPr lang="en-US" sz="2400" dirty="0" err="1" smtClean="0"/>
              <a:t>correspondiente</a:t>
            </a:r>
            <a:r>
              <a:rPr lang="en-US" sz="2400" dirty="0" smtClean="0"/>
              <a:t>.</a:t>
            </a:r>
          </a:p>
          <a:p>
            <a:endParaRPr lang="es-EC" sz="2400" dirty="0" smtClean="0"/>
          </a:p>
          <a:p>
            <a:r>
              <a:rPr lang="en-US" sz="2400" dirty="0" err="1" smtClean="0"/>
              <a:t>Cuando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ojo</a:t>
            </a:r>
            <a:r>
              <a:rPr lang="en-US" sz="2400" dirty="0" smtClean="0"/>
              <a:t> </a:t>
            </a:r>
            <a:r>
              <a:rPr lang="en-US" sz="2400" dirty="0" err="1" smtClean="0"/>
              <a:t>recibe</a:t>
            </a:r>
            <a:r>
              <a:rPr lang="en-US" sz="2400" dirty="0" smtClean="0"/>
              <a:t> la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visual </a:t>
            </a:r>
            <a:r>
              <a:rPr lang="en-US" sz="2400" dirty="0" err="1" smtClean="0"/>
              <a:t>respectiva</a:t>
            </a:r>
            <a:r>
              <a:rPr lang="en-US" sz="2400" dirty="0" smtClean="0"/>
              <a:t>, el </a:t>
            </a:r>
            <a:r>
              <a:rPr lang="en-US" sz="2400" dirty="0" err="1" smtClean="0"/>
              <a:t>cerebro</a:t>
            </a:r>
            <a:r>
              <a:rPr lang="en-US" sz="2400" dirty="0" smtClean="0"/>
              <a:t> </a:t>
            </a:r>
            <a:r>
              <a:rPr lang="en-US" sz="2400" dirty="0" err="1" smtClean="0"/>
              <a:t>procesa</a:t>
            </a:r>
            <a:r>
              <a:rPr lang="en-US" sz="2400" dirty="0" smtClean="0"/>
              <a:t>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de </a:t>
            </a:r>
            <a:r>
              <a:rPr lang="en-US" sz="2400" dirty="0" err="1" smtClean="0"/>
              <a:t>estas</a:t>
            </a:r>
            <a:r>
              <a:rPr lang="en-US" sz="2400" dirty="0" smtClean="0"/>
              <a:t> y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interpreta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imagen</a:t>
            </a:r>
            <a:r>
              <a:rPr lang="en-US" sz="2400" dirty="0" smtClean="0"/>
              <a:t> tridimensional.</a:t>
            </a:r>
            <a:endParaRPr lang="es-EC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501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 </a:t>
            </a:r>
            <a:r>
              <a:rPr lang="en-US" sz="2400" dirty="0" err="1" smtClean="0"/>
              <a:t>librería</a:t>
            </a:r>
            <a:r>
              <a:rPr lang="en-US" sz="2400" dirty="0" smtClean="0"/>
              <a:t> </a:t>
            </a:r>
            <a:r>
              <a:rPr lang="en-US" sz="2400" dirty="0" err="1" smtClean="0"/>
              <a:t>gráfica</a:t>
            </a:r>
            <a:r>
              <a:rPr lang="en-US" sz="2400" dirty="0" smtClean="0"/>
              <a:t> OpenGL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el </a:t>
            </a:r>
            <a:r>
              <a:rPr lang="en-US" sz="2400" dirty="0" err="1" smtClean="0"/>
              <a:t>uso</a:t>
            </a:r>
            <a:r>
              <a:rPr lang="en-US" sz="2400" dirty="0" smtClean="0"/>
              <a:t> de </a:t>
            </a:r>
            <a:r>
              <a:rPr lang="en-US" sz="2400" dirty="0" err="1" smtClean="0"/>
              <a:t>estereocopía</a:t>
            </a:r>
            <a:r>
              <a:rPr lang="en-US" sz="2400" dirty="0" smtClean="0"/>
              <a:t> a </a:t>
            </a:r>
            <a:r>
              <a:rPr lang="en-US" sz="2400" dirty="0" err="1" smtClean="0"/>
              <a:t>través</a:t>
            </a:r>
            <a:r>
              <a:rPr lang="en-US" sz="2400" dirty="0" smtClean="0"/>
              <a:t> de Quad-Buffering. Este </a:t>
            </a:r>
            <a:r>
              <a:rPr lang="en-US" sz="2400" dirty="0" err="1" smtClean="0"/>
              <a:t>renderizaje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</a:t>
            </a:r>
            <a:r>
              <a:rPr lang="en-US" sz="2400" dirty="0" smtClean="0"/>
              <a:t> 4 buffers; 2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recrear</a:t>
            </a:r>
            <a:r>
              <a:rPr lang="en-US" sz="2400" dirty="0" smtClean="0"/>
              <a:t> la </a:t>
            </a:r>
            <a:r>
              <a:rPr lang="en-US" sz="2400" dirty="0" err="1" smtClean="0"/>
              <a:t>imagen</a:t>
            </a:r>
            <a:r>
              <a:rPr lang="en-US" sz="2400" dirty="0" smtClean="0"/>
              <a:t> del </a:t>
            </a:r>
            <a:r>
              <a:rPr lang="en-US" sz="2400" dirty="0" err="1" smtClean="0"/>
              <a:t>ojo</a:t>
            </a:r>
            <a:r>
              <a:rPr lang="en-US" sz="2400" dirty="0" smtClean="0"/>
              <a:t> </a:t>
            </a:r>
            <a:r>
              <a:rPr lang="en-US" sz="2400" dirty="0" err="1" smtClean="0"/>
              <a:t>izquierdo</a:t>
            </a:r>
            <a:r>
              <a:rPr lang="en-US" sz="2400" dirty="0" smtClean="0"/>
              <a:t> y 2 </a:t>
            </a:r>
            <a:r>
              <a:rPr lang="en-US" sz="2400" dirty="0" err="1" smtClean="0"/>
              <a:t>para</a:t>
            </a:r>
            <a:r>
              <a:rPr lang="en-US" sz="2400" dirty="0" smtClean="0"/>
              <a:t> el </a:t>
            </a:r>
            <a:r>
              <a:rPr lang="en-US" sz="2400" dirty="0" err="1" smtClean="0"/>
              <a:t>derecho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Aunque</a:t>
            </a:r>
            <a:r>
              <a:rPr lang="en-US" sz="2400" dirty="0" smtClean="0"/>
              <a:t> la </a:t>
            </a:r>
            <a:r>
              <a:rPr lang="en-US" sz="2400" dirty="0" err="1" smtClean="0"/>
              <a:t>librería</a:t>
            </a:r>
            <a:r>
              <a:rPr lang="en-US" sz="2400" dirty="0" smtClean="0"/>
              <a:t> </a:t>
            </a:r>
            <a:r>
              <a:rPr lang="en-US" sz="2400" dirty="0" err="1" smtClean="0"/>
              <a:t>soporte</a:t>
            </a:r>
            <a:r>
              <a:rPr lang="en-US" sz="2400" dirty="0" smtClean="0"/>
              <a:t>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funcionalidad</a:t>
            </a:r>
            <a:r>
              <a:rPr lang="en-US" sz="2400" dirty="0" smtClean="0"/>
              <a:t> se </a:t>
            </a:r>
            <a:r>
              <a:rPr lang="en-US" sz="2400" dirty="0" err="1" smtClean="0"/>
              <a:t>requiere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el hardware de la </a:t>
            </a:r>
            <a:r>
              <a:rPr lang="en-US" sz="2400" dirty="0" err="1" smtClean="0"/>
              <a:t>maquina</a:t>
            </a:r>
            <a:r>
              <a:rPr lang="en-US" sz="2400" dirty="0" smtClean="0"/>
              <a:t> </a:t>
            </a:r>
            <a:r>
              <a:rPr lang="en-US" sz="2400" dirty="0" err="1" smtClean="0"/>
              <a:t>posea</a:t>
            </a:r>
            <a:r>
              <a:rPr lang="en-US" sz="2400" dirty="0" smtClean="0"/>
              <a:t> la </a:t>
            </a:r>
            <a:r>
              <a:rPr lang="en-US" sz="2400" dirty="0" err="1" smtClean="0"/>
              <a:t>capacidad</a:t>
            </a:r>
            <a:r>
              <a:rPr lang="en-US" sz="2400" dirty="0" smtClean="0"/>
              <a:t> </a:t>
            </a:r>
            <a:r>
              <a:rPr lang="en-US" sz="2400" dirty="0" err="1" smtClean="0"/>
              <a:t>gráfica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mostrar</a:t>
            </a:r>
            <a:r>
              <a:rPr lang="en-US" sz="2400" dirty="0" smtClean="0"/>
              <a:t> 120 fps.</a:t>
            </a:r>
            <a:endParaRPr lang="es-EC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Implementación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Preparar</a:t>
            </a:r>
            <a:r>
              <a:rPr lang="en-US" sz="2400" dirty="0" smtClean="0">
                <a:solidFill>
                  <a:schemeClr val="accent1"/>
                </a:solidFill>
              </a:rPr>
              <a:t> el hardware</a:t>
            </a:r>
          </a:p>
          <a:p>
            <a:pPr lvl="1"/>
            <a:r>
              <a:rPr lang="en-US" sz="2000" dirty="0" smtClean="0"/>
              <a:t>El hardware, </a:t>
            </a:r>
            <a:r>
              <a:rPr lang="en-US" sz="2000" dirty="0" err="1" smtClean="0"/>
              <a:t>como</a:t>
            </a:r>
            <a:r>
              <a:rPr lang="en-US" sz="2000" dirty="0" smtClean="0"/>
              <a:t> </a:t>
            </a:r>
            <a:r>
              <a:rPr lang="en-US" sz="2000" dirty="0" err="1" smtClean="0"/>
              <a:t>fue</a:t>
            </a:r>
            <a:r>
              <a:rPr lang="en-US" sz="2000" dirty="0" smtClean="0"/>
              <a:t> </a:t>
            </a:r>
            <a:r>
              <a:rPr lang="en-US" sz="2000" dirty="0" err="1" smtClean="0"/>
              <a:t>mecionado</a:t>
            </a:r>
            <a:r>
              <a:rPr lang="en-US" sz="2000" dirty="0" smtClean="0"/>
              <a:t> en el </a:t>
            </a:r>
            <a:r>
              <a:rPr lang="en-US" sz="2000" dirty="0" err="1" smtClean="0"/>
              <a:t>marco</a:t>
            </a:r>
            <a:r>
              <a:rPr lang="en-US" sz="2000" dirty="0" smtClean="0"/>
              <a:t> </a:t>
            </a:r>
            <a:r>
              <a:rPr lang="en-US" sz="2000" dirty="0" err="1" smtClean="0"/>
              <a:t>teórico</a:t>
            </a:r>
            <a:r>
              <a:rPr lang="en-US" sz="2000" dirty="0" smtClean="0"/>
              <a:t>, </a:t>
            </a:r>
            <a:r>
              <a:rPr lang="en-US" sz="2000" dirty="0" err="1" smtClean="0"/>
              <a:t>tiene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ser </a:t>
            </a:r>
            <a:r>
              <a:rPr lang="en-US" sz="2000" dirty="0" err="1" smtClean="0"/>
              <a:t>capaz</a:t>
            </a:r>
            <a:r>
              <a:rPr lang="en-US" sz="2000" dirty="0" smtClean="0"/>
              <a:t> de </a:t>
            </a:r>
            <a:r>
              <a:rPr lang="en-US" sz="2000" dirty="0" err="1" smtClean="0"/>
              <a:t>procesar</a:t>
            </a:r>
            <a:r>
              <a:rPr lang="en-US" sz="2000" dirty="0" smtClean="0"/>
              <a:t> </a:t>
            </a:r>
            <a:r>
              <a:rPr lang="en-US" sz="2000" dirty="0" err="1" smtClean="0"/>
              <a:t>imágenes</a:t>
            </a:r>
            <a:r>
              <a:rPr lang="en-US" sz="2000" dirty="0" smtClean="0"/>
              <a:t> a </a:t>
            </a:r>
            <a:r>
              <a:rPr lang="en-US" sz="2000" dirty="0" err="1" smtClean="0"/>
              <a:t>altas</a:t>
            </a:r>
            <a:r>
              <a:rPr lang="en-US" sz="2000" dirty="0" smtClean="0"/>
              <a:t> </a:t>
            </a:r>
            <a:r>
              <a:rPr lang="en-US" sz="2000" dirty="0" err="1" smtClean="0"/>
              <a:t>frecuencias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pPr lvl="1"/>
            <a:r>
              <a:rPr lang="en-US" sz="2000" dirty="0" smtClean="0"/>
              <a:t>Para </a:t>
            </a:r>
            <a:r>
              <a:rPr lang="en-US" sz="2000" dirty="0" err="1" smtClean="0"/>
              <a:t>esto</a:t>
            </a:r>
            <a:r>
              <a:rPr lang="en-US" sz="2000" dirty="0" smtClean="0"/>
              <a:t> se </a:t>
            </a:r>
            <a:r>
              <a:rPr lang="en-US" sz="2000" dirty="0" err="1" smtClean="0"/>
              <a:t>requiere</a:t>
            </a:r>
            <a:r>
              <a:rPr lang="en-US" sz="2000" dirty="0" smtClean="0"/>
              <a:t> </a:t>
            </a:r>
            <a:r>
              <a:rPr lang="en-US" sz="2000" dirty="0" err="1" smtClean="0"/>
              <a:t>instalar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tarjeta</a:t>
            </a:r>
            <a:r>
              <a:rPr lang="en-US" sz="2000" dirty="0" smtClean="0"/>
              <a:t> </a:t>
            </a:r>
            <a:r>
              <a:rPr lang="en-US" sz="2000" dirty="0" err="1" smtClean="0"/>
              <a:t>gráfica</a:t>
            </a:r>
            <a:r>
              <a:rPr lang="en-US" sz="2000" dirty="0" smtClean="0"/>
              <a:t> compatible con </a:t>
            </a:r>
            <a:r>
              <a:rPr lang="en-US" sz="2000" dirty="0" err="1" smtClean="0"/>
              <a:t>estereoscopía</a:t>
            </a:r>
            <a:r>
              <a:rPr lang="en-US" sz="2000" dirty="0" smtClean="0"/>
              <a:t> (Ex. NVIDIA </a:t>
            </a:r>
            <a:r>
              <a:rPr lang="en-US" sz="2000" dirty="0" err="1" smtClean="0"/>
              <a:t>Quadro</a:t>
            </a:r>
            <a:r>
              <a:rPr lang="en-US" sz="2000" dirty="0" smtClean="0"/>
              <a:t>) y </a:t>
            </a:r>
            <a:r>
              <a:rPr lang="en-US" sz="2000" dirty="0" err="1" smtClean="0"/>
              <a:t>descargar</a:t>
            </a:r>
            <a:r>
              <a:rPr lang="en-US" sz="2000" dirty="0" smtClean="0"/>
              <a:t> la </a:t>
            </a:r>
            <a:r>
              <a:rPr lang="en-US" sz="2000" dirty="0" err="1" smtClean="0"/>
              <a:t>última</a:t>
            </a:r>
            <a:r>
              <a:rPr lang="en-US" sz="2000" dirty="0" smtClean="0"/>
              <a:t> </a:t>
            </a:r>
            <a:r>
              <a:rPr lang="en-US" sz="2000" dirty="0" err="1" smtClean="0"/>
              <a:t>versión</a:t>
            </a:r>
            <a:r>
              <a:rPr lang="en-US" sz="2000" dirty="0" smtClean="0"/>
              <a:t> de los drivers </a:t>
            </a:r>
            <a:r>
              <a:rPr lang="en-US" sz="2000" dirty="0" err="1" smtClean="0"/>
              <a:t>correspondientes</a:t>
            </a:r>
            <a:r>
              <a:rPr lang="en-US" sz="20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chemeClr val="accent1"/>
                </a:solidFill>
              </a:rPr>
              <a:t>Preparar</a:t>
            </a:r>
            <a:r>
              <a:rPr lang="en-US" sz="2400" dirty="0" smtClean="0">
                <a:solidFill>
                  <a:schemeClr val="accent1"/>
                </a:solidFill>
              </a:rPr>
              <a:t> el IDE</a:t>
            </a:r>
          </a:p>
          <a:p>
            <a:pPr lvl="1"/>
            <a:r>
              <a:rPr lang="en-US" sz="2000" dirty="0" err="1" smtClean="0"/>
              <a:t>Descargar</a:t>
            </a:r>
            <a:r>
              <a:rPr lang="en-US" sz="2000" dirty="0" smtClean="0"/>
              <a:t> e </a:t>
            </a:r>
            <a:r>
              <a:rPr lang="en-US" sz="2000" dirty="0" err="1" smtClean="0"/>
              <a:t>instalar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librerías</a:t>
            </a:r>
            <a:r>
              <a:rPr lang="en-US" sz="2000" dirty="0" smtClean="0"/>
              <a:t> del </a:t>
            </a:r>
            <a:r>
              <a:rPr lang="en-US" sz="2000" dirty="0" err="1" smtClean="0"/>
              <a:t>lenguaje</a:t>
            </a:r>
            <a:r>
              <a:rPr lang="en-US" sz="2000" dirty="0" smtClean="0"/>
              <a:t> </a:t>
            </a:r>
            <a:r>
              <a:rPr lang="en-US" sz="2000" dirty="0" err="1" smtClean="0"/>
              <a:t>gráfico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se </a:t>
            </a:r>
            <a:r>
              <a:rPr lang="en-US" sz="2000" dirty="0" err="1" smtClean="0"/>
              <a:t>va</a:t>
            </a:r>
            <a:r>
              <a:rPr lang="en-US" sz="2000" dirty="0" smtClean="0"/>
              <a:t> a </a:t>
            </a:r>
            <a:r>
              <a:rPr lang="en-US" sz="2000" dirty="0" err="1" smtClean="0"/>
              <a:t>utilizar</a:t>
            </a:r>
            <a:r>
              <a:rPr lang="en-US" sz="2000" dirty="0" smtClean="0"/>
              <a:t> (Ex. GLUT </a:t>
            </a:r>
            <a:r>
              <a:rPr lang="en-US" sz="2000" dirty="0" err="1" smtClean="0"/>
              <a:t>para</a:t>
            </a:r>
            <a:r>
              <a:rPr lang="en-US" sz="2000" dirty="0" smtClean="0"/>
              <a:t> OpenGL).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21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Codificación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000" dirty="0" err="1" smtClean="0"/>
              <a:t>Inicializar</a:t>
            </a:r>
            <a:r>
              <a:rPr lang="en-US" sz="2000" dirty="0" smtClean="0"/>
              <a:t> el </a:t>
            </a:r>
            <a:r>
              <a:rPr lang="en-US" sz="2000" dirty="0" err="1" smtClean="0"/>
              <a:t>modo</a:t>
            </a:r>
            <a:r>
              <a:rPr lang="en-US" sz="2000" dirty="0" smtClean="0"/>
              <a:t> de </a:t>
            </a:r>
            <a:r>
              <a:rPr lang="en-US" sz="2000" dirty="0" err="1" smtClean="0"/>
              <a:t>visualizacion</a:t>
            </a:r>
            <a:r>
              <a:rPr lang="en-US" sz="2000" dirty="0" smtClean="0"/>
              <a:t> con la </a:t>
            </a:r>
            <a:r>
              <a:rPr lang="en-US" sz="2000" dirty="0" err="1" smtClean="0"/>
              <a:t>constante</a:t>
            </a:r>
            <a:r>
              <a:rPr lang="en-US" sz="2000" dirty="0" smtClean="0"/>
              <a:t>: GLUT_STEREO</a:t>
            </a:r>
            <a:endParaRPr lang="es-EC" sz="1800" dirty="0" smtClean="0"/>
          </a:p>
          <a:p>
            <a:pPr lvl="1"/>
            <a:r>
              <a:rPr lang="en-US" sz="1800" dirty="0" err="1" smtClean="0"/>
              <a:t>Seguir</a:t>
            </a:r>
            <a:r>
              <a:rPr lang="en-US" sz="1800" dirty="0" smtClean="0"/>
              <a:t> </a:t>
            </a:r>
            <a:r>
              <a:rPr lang="en-US" sz="1800" dirty="0" err="1" smtClean="0"/>
              <a:t>pasos</a:t>
            </a:r>
            <a:r>
              <a:rPr lang="en-US" sz="1800" dirty="0" smtClean="0"/>
              <a:t> en la </a:t>
            </a:r>
            <a:r>
              <a:rPr lang="en-US" sz="1800" dirty="0" err="1" smtClean="0"/>
              <a:t>función</a:t>
            </a:r>
            <a:r>
              <a:rPr lang="en-US" sz="1800" dirty="0" smtClean="0"/>
              <a:t> </a:t>
            </a:r>
            <a:r>
              <a:rPr lang="en-US" sz="1800" dirty="0" err="1" smtClean="0"/>
              <a:t>glutDisplayFunc</a:t>
            </a:r>
            <a:r>
              <a:rPr lang="en-US" sz="1800" dirty="0" smtClean="0"/>
              <a:t> </a:t>
            </a:r>
            <a:r>
              <a:rPr lang="en-US" sz="1800" dirty="0" err="1" smtClean="0"/>
              <a:t>incorporada</a:t>
            </a:r>
            <a:r>
              <a:rPr lang="en-US" sz="1800" dirty="0" smtClean="0"/>
              <a:t> en l </a:t>
            </a:r>
            <a:r>
              <a:rPr lang="en-US" sz="1800" dirty="0" err="1" smtClean="0"/>
              <a:t>aplicación</a:t>
            </a:r>
            <a:r>
              <a:rPr lang="en-US" sz="1800" dirty="0" smtClean="0"/>
              <a:t>.</a:t>
            </a:r>
          </a:p>
          <a:p>
            <a:pPr marL="1220724" lvl="2" indent="-342900">
              <a:buFont typeface="+mj-lt"/>
              <a:buAutoNum type="arabicPeriod"/>
            </a:pPr>
            <a:r>
              <a:rPr lang="en-US" sz="1800" dirty="0" err="1" smtClean="0"/>
              <a:t>Refrescar</a:t>
            </a:r>
            <a:r>
              <a:rPr lang="en-US" sz="1800" dirty="0" smtClean="0"/>
              <a:t> y </a:t>
            </a:r>
            <a:r>
              <a:rPr lang="en-US" sz="1800" dirty="0" err="1" smtClean="0"/>
              <a:t>dibujar</a:t>
            </a:r>
            <a:r>
              <a:rPr lang="en-US" sz="1800" dirty="0" smtClean="0"/>
              <a:t> el buffer del </a:t>
            </a:r>
            <a:r>
              <a:rPr lang="en-US" sz="1800" dirty="0" err="1" smtClean="0"/>
              <a:t>ojo</a:t>
            </a:r>
            <a:r>
              <a:rPr lang="en-US" sz="1800" dirty="0" smtClean="0"/>
              <a:t> </a:t>
            </a:r>
            <a:r>
              <a:rPr lang="en-US" sz="1800" dirty="0" err="1" smtClean="0"/>
              <a:t>izquierdo</a:t>
            </a:r>
            <a:r>
              <a:rPr lang="en-US" sz="1800" dirty="0" smtClean="0"/>
              <a:t>.</a:t>
            </a:r>
          </a:p>
          <a:p>
            <a:pPr marL="1220724" lvl="2" indent="-342900">
              <a:buFont typeface="+mj-lt"/>
              <a:buAutoNum type="arabicPeriod"/>
            </a:pPr>
            <a:r>
              <a:rPr lang="en-US" sz="1800" dirty="0" err="1" smtClean="0"/>
              <a:t>Dibujar</a:t>
            </a:r>
            <a:r>
              <a:rPr lang="en-US" sz="1800" dirty="0" smtClean="0"/>
              <a:t> la </a:t>
            </a:r>
            <a:r>
              <a:rPr lang="en-US" sz="1800" dirty="0" err="1" smtClean="0"/>
              <a:t>escena</a:t>
            </a:r>
            <a:r>
              <a:rPr lang="en-US" sz="1800" dirty="0" smtClean="0"/>
              <a:t> a </a:t>
            </a:r>
            <a:r>
              <a:rPr lang="en-US" sz="1800" dirty="0" err="1" smtClean="0"/>
              <a:t>mostrar</a:t>
            </a:r>
            <a:r>
              <a:rPr lang="en-US" sz="1800" dirty="0" smtClean="0"/>
              <a:t> en la vista de </a:t>
            </a:r>
            <a:r>
              <a:rPr lang="en-US" sz="1800" dirty="0" err="1" smtClean="0"/>
              <a:t>modelación</a:t>
            </a:r>
            <a:r>
              <a:rPr lang="en-US" sz="1800" dirty="0" smtClean="0"/>
              <a:t>.</a:t>
            </a:r>
          </a:p>
          <a:p>
            <a:pPr marL="1220724" lvl="2" indent="-342900">
              <a:buFont typeface="+mj-lt"/>
              <a:buAutoNum type="arabicPeriod"/>
            </a:pPr>
            <a:r>
              <a:rPr lang="en-US" sz="1800" dirty="0" err="1" smtClean="0"/>
              <a:t>Ajustar</a:t>
            </a:r>
            <a:r>
              <a:rPr lang="en-US" sz="1800" dirty="0" smtClean="0"/>
              <a:t> el campo visual de la </a:t>
            </a:r>
            <a:r>
              <a:rPr lang="en-US" sz="1800" dirty="0" err="1" smtClean="0"/>
              <a:t>escena</a:t>
            </a:r>
            <a:r>
              <a:rPr lang="en-US" sz="1800" dirty="0" smtClean="0"/>
              <a:t> con </a:t>
            </a:r>
            <a:r>
              <a:rPr lang="en-US" sz="1800" dirty="0" err="1" smtClean="0"/>
              <a:t>glFrustum</a:t>
            </a:r>
            <a:r>
              <a:rPr lang="en-US" sz="1800" dirty="0" smtClean="0"/>
              <a:t>, </a:t>
            </a:r>
            <a:r>
              <a:rPr lang="en-US" sz="1800" dirty="0" err="1" smtClean="0"/>
              <a:t>teniendo</a:t>
            </a:r>
            <a:r>
              <a:rPr lang="en-US" sz="1800" dirty="0" smtClean="0"/>
              <a:t> en </a:t>
            </a:r>
            <a:r>
              <a:rPr lang="en-US" sz="1800" dirty="0" err="1" smtClean="0"/>
              <a:t>cuenta</a:t>
            </a:r>
            <a:r>
              <a:rPr lang="en-US" sz="1800" dirty="0" smtClean="0"/>
              <a:t> el </a:t>
            </a:r>
            <a:r>
              <a:rPr lang="en-US" sz="1800" dirty="0" err="1" smtClean="0"/>
              <a:t>desfaze</a:t>
            </a:r>
            <a:r>
              <a:rPr lang="en-US" sz="1800" dirty="0" smtClean="0"/>
              <a:t> de los </a:t>
            </a:r>
            <a:r>
              <a:rPr lang="en-US" sz="1800" dirty="0" err="1" smtClean="0"/>
              <a:t>ojos</a:t>
            </a:r>
            <a:r>
              <a:rPr lang="en-US" sz="1800" dirty="0" smtClean="0"/>
              <a:t>, y la </a:t>
            </a:r>
            <a:r>
              <a:rPr lang="en-US" sz="1800" dirty="0" err="1" smtClean="0"/>
              <a:t>camara</a:t>
            </a:r>
            <a:r>
              <a:rPr lang="en-US" sz="1800" dirty="0" smtClean="0"/>
              <a:t> </a:t>
            </a:r>
            <a:r>
              <a:rPr lang="en-US" sz="1800" dirty="0" err="1" smtClean="0"/>
              <a:t>viendo</a:t>
            </a:r>
            <a:r>
              <a:rPr lang="en-US" sz="1800" dirty="0" smtClean="0"/>
              <a:t> al </a:t>
            </a:r>
            <a:r>
              <a:rPr lang="en-US" sz="1800" dirty="0" err="1" smtClean="0"/>
              <a:t>centro</a:t>
            </a:r>
            <a:r>
              <a:rPr lang="en-US" sz="1800" dirty="0" smtClean="0"/>
              <a:t> del frustum.</a:t>
            </a:r>
          </a:p>
          <a:p>
            <a:pPr marL="1220724" lvl="2" indent="-342900">
              <a:buFont typeface="+mj-lt"/>
              <a:buAutoNum type="arabicPeriod"/>
            </a:pPr>
            <a:r>
              <a:rPr lang="en-US" sz="1800" dirty="0" smtClean="0"/>
              <a:t>Se </a:t>
            </a:r>
            <a:r>
              <a:rPr lang="en-US" sz="1800" dirty="0" err="1" smtClean="0"/>
              <a:t>refresca</a:t>
            </a:r>
            <a:r>
              <a:rPr lang="en-US" sz="1800" dirty="0" smtClean="0"/>
              <a:t> el z-buffer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fue</a:t>
            </a:r>
            <a:r>
              <a:rPr lang="en-US" sz="1800" dirty="0" smtClean="0"/>
              <a:t> </a:t>
            </a:r>
            <a:r>
              <a:rPr lang="en-US" sz="1800" dirty="0" err="1" smtClean="0"/>
              <a:t>usado</a:t>
            </a:r>
            <a:r>
              <a:rPr lang="en-US" sz="1800" dirty="0" smtClean="0"/>
              <a:t> en el buffer </a:t>
            </a:r>
            <a:r>
              <a:rPr lang="en-US" sz="1800" dirty="0" err="1" smtClean="0"/>
              <a:t>izquierdo</a:t>
            </a:r>
            <a:r>
              <a:rPr lang="en-US" sz="1800" dirty="0" smtClean="0"/>
              <a:t>.</a:t>
            </a:r>
          </a:p>
          <a:p>
            <a:pPr marL="1220724" lvl="2" indent="-342900">
              <a:buFont typeface="+mj-lt"/>
              <a:buAutoNum type="arabicPeriod"/>
            </a:pPr>
            <a:r>
              <a:rPr lang="en-US" sz="1800" dirty="0" err="1" smtClean="0"/>
              <a:t>Refrescar</a:t>
            </a:r>
            <a:r>
              <a:rPr lang="en-US" sz="1800" dirty="0" smtClean="0"/>
              <a:t> y </a:t>
            </a:r>
            <a:r>
              <a:rPr lang="en-US" sz="1800" dirty="0" err="1" smtClean="0"/>
              <a:t>dibujar</a:t>
            </a:r>
            <a:r>
              <a:rPr lang="en-US" sz="1800" dirty="0" smtClean="0"/>
              <a:t> el buffer del </a:t>
            </a:r>
            <a:r>
              <a:rPr lang="en-US" sz="1800" dirty="0" err="1" smtClean="0"/>
              <a:t>ojo</a:t>
            </a:r>
            <a:r>
              <a:rPr lang="en-US" sz="1800" dirty="0" smtClean="0"/>
              <a:t> </a:t>
            </a:r>
            <a:r>
              <a:rPr lang="en-US" sz="1800" dirty="0" err="1" smtClean="0"/>
              <a:t>derecho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1220724" lvl="2" indent="-342900">
              <a:buFont typeface="+mj-lt"/>
              <a:buAutoNum type="arabicPeriod"/>
            </a:pPr>
            <a:r>
              <a:rPr lang="en-US" sz="1800" dirty="0" err="1" smtClean="0"/>
              <a:t>Dibujar</a:t>
            </a:r>
            <a:r>
              <a:rPr lang="en-US" sz="1800" dirty="0" smtClean="0"/>
              <a:t> la </a:t>
            </a:r>
            <a:r>
              <a:rPr lang="en-US" sz="1800" dirty="0" err="1" smtClean="0"/>
              <a:t>escena</a:t>
            </a:r>
            <a:r>
              <a:rPr lang="en-US" sz="1800" dirty="0" smtClean="0"/>
              <a:t> a </a:t>
            </a:r>
            <a:r>
              <a:rPr lang="en-US" sz="1800" dirty="0" err="1" smtClean="0"/>
              <a:t>mostrar</a:t>
            </a:r>
            <a:r>
              <a:rPr lang="en-US" sz="1800" dirty="0" smtClean="0"/>
              <a:t> en la vista de </a:t>
            </a:r>
            <a:r>
              <a:rPr lang="en-US" sz="1800" dirty="0" err="1" smtClean="0"/>
              <a:t>modelación</a:t>
            </a:r>
            <a:r>
              <a:rPr lang="en-US" sz="1800" dirty="0" smtClean="0"/>
              <a:t>.</a:t>
            </a:r>
          </a:p>
          <a:p>
            <a:pPr marL="1220724" lvl="2" indent="-342900">
              <a:buFont typeface="+mj-lt"/>
              <a:buAutoNum type="arabicPeriod"/>
            </a:pPr>
            <a:r>
              <a:rPr lang="en-US" sz="1800" dirty="0" err="1" smtClean="0"/>
              <a:t>Ajustar</a:t>
            </a:r>
            <a:r>
              <a:rPr lang="en-US" sz="1800" dirty="0" smtClean="0"/>
              <a:t> el campo visual de la </a:t>
            </a:r>
            <a:r>
              <a:rPr lang="en-US" sz="1800" dirty="0" err="1" smtClean="0"/>
              <a:t>escena</a:t>
            </a:r>
            <a:r>
              <a:rPr lang="en-US" sz="1800" dirty="0" smtClean="0"/>
              <a:t> con </a:t>
            </a:r>
            <a:r>
              <a:rPr lang="en-US" sz="1800" dirty="0" err="1" smtClean="0"/>
              <a:t>glFrustum</a:t>
            </a:r>
            <a:r>
              <a:rPr lang="en-US" sz="1800" dirty="0" smtClean="0"/>
              <a:t>, </a:t>
            </a:r>
            <a:r>
              <a:rPr lang="en-US" sz="1800" dirty="0" err="1" smtClean="0"/>
              <a:t>teniendo</a:t>
            </a:r>
            <a:r>
              <a:rPr lang="en-US" sz="1800" dirty="0" smtClean="0"/>
              <a:t> en </a:t>
            </a:r>
            <a:r>
              <a:rPr lang="en-US" sz="1800" dirty="0" err="1" smtClean="0"/>
              <a:t>cuenta</a:t>
            </a:r>
            <a:r>
              <a:rPr lang="en-US" sz="1800" dirty="0" smtClean="0"/>
              <a:t> el </a:t>
            </a:r>
            <a:r>
              <a:rPr lang="en-US" sz="1800" dirty="0" err="1" smtClean="0"/>
              <a:t>desfaze</a:t>
            </a:r>
            <a:r>
              <a:rPr lang="en-US" sz="1800" dirty="0" smtClean="0"/>
              <a:t> de los </a:t>
            </a:r>
            <a:r>
              <a:rPr lang="en-US" sz="1800" dirty="0" err="1" smtClean="0"/>
              <a:t>ojos</a:t>
            </a:r>
            <a:r>
              <a:rPr lang="en-US" sz="1800" dirty="0" smtClean="0"/>
              <a:t>, </a:t>
            </a:r>
            <a:r>
              <a:rPr lang="en-US" sz="1800" dirty="0" smtClean="0"/>
              <a:t>y la </a:t>
            </a:r>
            <a:r>
              <a:rPr lang="en-US" sz="1800" dirty="0" err="1" smtClean="0"/>
              <a:t>camara</a:t>
            </a:r>
            <a:r>
              <a:rPr lang="en-US" sz="1800" dirty="0" smtClean="0"/>
              <a:t> </a:t>
            </a:r>
            <a:r>
              <a:rPr lang="en-US" sz="1800" dirty="0" err="1" smtClean="0"/>
              <a:t>viendo</a:t>
            </a:r>
            <a:r>
              <a:rPr lang="en-US" sz="1800" dirty="0" smtClean="0"/>
              <a:t> al </a:t>
            </a:r>
            <a:r>
              <a:rPr lang="en-US" sz="1800" dirty="0" err="1" smtClean="0"/>
              <a:t>centro</a:t>
            </a:r>
            <a:r>
              <a:rPr lang="en-US" sz="1800" dirty="0" smtClean="0"/>
              <a:t> del frustum</a:t>
            </a:r>
            <a:r>
              <a:rPr lang="en-US" sz="1800" dirty="0" smtClean="0"/>
              <a:t>.</a:t>
            </a:r>
          </a:p>
          <a:p>
            <a:pPr marL="1220724" lvl="2" indent="-342900">
              <a:buFont typeface="+mj-lt"/>
              <a:buAutoNum type="arabicPeriod"/>
            </a:pPr>
            <a:r>
              <a:rPr lang="en-US" sz="1800" dirty="0" smtClean="0"/>
              <a:t>Es </a:t>
            </a:r>
            <a:r>
              <a:rPr lang="en-US" sz="1800" dirty="0" err="1" smtClean="0"/>
              <a:t>práctica</a:t>
            </a:r>
            <a:r>
              <a:rPr lang="en-US" sz="1800" dirty="0" smtClean="0"/>
              <a:t> </a:t>
            </a:r>
            <a:r>
              <a:rPr lang="en-US" sz="1800" dirty="0" err="1" smtClean="0"/>
              <a:t>comun</a:t>
            </a:r>
            <a:r>
              <a:rPr lang="en-US" sz="1800" dirty="0" smtClean="0"/>
              <a:t> </a:t>
            </a:r>
            <a:r>
              <a:rPr lang="en-US" sz="1800" dirty="0" err="1" smtClean="0"/>
              <a:t>trasladar</a:t>
            </a:r>
            <a:r>
              <a:rPr lang="en-US" sz="1800" dirty="0" smtClean="0"/>
              <a:t> el frustum </a:t>
            </a:r>
            <a:r>
              <a:rPr lang="en-US" sz="1800" dirty="0" err="1" smtClean="0"/>
              <a:t>derecho</a:t>
            </a:r>
            <a:r>
              <a:rPr lang="en-US" sz="1800" dirty="0" smtClean="0"/>
              <a:t> </a:t>
            </a:r>
            <a:r>
              <a:rPr lang="en-US" sz="1800" dirty="0" err="1" smtClean="0"/>
              <a:t>ligeramente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evitar</a:t>
            </a:r>
            <a:r>
              <a:rPr lang="en-US" sz="1800" dirty="0" smtClean="0"/>
              <a:t> la </a:t>
            </a:r>
            <a:r>
              <a:rPr lang="en-US" sz="1800" dirty="0" err="1" smtClean="0"/>
              <a:t>mezcla</a:t>
            </a:r>
            <a:r>
              <a:rPr lang="en-US" sz="1800" dirty="0" smtClean="0"/>
              <a:t> de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con </a:t>
            </a:r>
            <a:r>
              <a:rPr lang="en-US" sz="1800" dirty="0" err="1" smtClean="0"/>
              <a:t>mismo</a:t>
            </a:r>
            <a:r>
              <a:rPr lang="en-US" sz="1800" dirty="0" smtClean="0"/>
              <a:t> valor en z.</a:t>
            </a:r>
            <a:endParaRPr lang="en-US" sz="1800" dirty="0" smtClean="0"/>
          </a:p>
          <a:p>
            <a:pPr marL="1220724" lvl="2" indent="-342900">
              <a:buFont typeface="+mj-lt"/>
              <a:buAutoNum type="arabicPeriod"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3204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Shutter </a:t>
            </a:r>
            <a:r>
              <a:rPr lang="en-US" sz="2400" dirty="0" smtClean="0">
                <a:solidFill>
                  <a:schemeClr val="accent1"/>
                </a:solidFill>
              </a:rPr>
              <a:t>Glasses </a:t>
            </a:r>
            <a:r>
              <a:rPr lang="en-US" sz="2400" dirty="0" err="1" smtClean="0">
                <a:solidFill>
                  <a:schemeClr val="accent1"/>
                </a:solidFill>
              </a:rPr>
              <a:t>RealD</a:t>
            </a:r>
            <a:r>
              <a:rPr lang="en-US" sz="2400" dirty="0" smtClean="0">
                <a:solidFill>
                  <a:schemeClr val="accent1"/>
                </a:solidFill>
              </a:rPr>
              <a:t> CE4s</a:t>
            </a:r>
          </a:p>
          <a:p>
            <a:pPr lvl="1"/>
            <a:r>
              <a:rPr lang="en-US" sz="2400" dirty="0" err="1" smtClean="0"/>
              <a:t>Estas</a:t>
            </a:r>
            <a:r>
              <a:rPr lang="en-US" sz="2400" dirty="0" smtClean="0"/>
              <a:t> </a:t>
            </a:r>
            <a:r>
              <a:rPr lang="en-US" sz="2400" dirty="0" err="1" smtClean="0"/>
              <a:t>gafas</a:t>
            </a:r>
            <a:r>
              <a:rPr lang="en-US" sz="2400" dirty="0" smtClean="0"/>
              <a:t> se </a:t>
            </a:r>
            <a:r>
              <a:rPr lang="en-US" sz="2400" dirty="0" err="1" smtClean="0"/>
              <a:t>encargan</a:t>
            </a:r>
            <a:r>
              <a:rPr lang="en-US" sz="2400" dirty="0" smtClean="0"/>
              <a:t> de </a:t>
            </a:r>
            <a:r>
              <a:rPr lang="en-US" sz="2400" dirty="0" err="1" smtClean="0"/>
              <a:t>mostrar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imagen</a:t>
            </a:r>
            <a:r>
              <a:rPr lang="en-US" sz="2400" dirty="0" smtClean="0"/>
              <a:t> de la </a:t>
            </a:r>
            <a:r>
              <a:rPr lang="en-US" sz="2400" dirty="0" err="1" smtClean="0"/>
              <a:t>escena</a:t>
            </a:r>
            <a:r>
              <a:rPr lang="en-US" sz="2400" dirty="0" smtClean="0"/>
              <a:t> </a:t>
            </a:r>
            <a:r>
              <a:rPr lang="en-US" sz="2400" dirty="0" smtClean="0"/>
              <a:t>al </a:t>
            </a:r>
            <a:r>
              <a:rPr lang="en-US" sz="2400" dirty="0" err="1" smtClean="0"/>
              <a:t>ojo</a:t>
            </a:r>
            <a:r>
              <a:rPr lang="en-US" sz="2400" dirty="0" smtClean="0"/>
              <a:t> </a:t>
            </a:r>
            <a:r>
              <a:rPr lang="en-US" sz="2400" dirty="0" err="1" smtClean="0"/>
              <a:t>correspondiente</a:t>
            </a:r>
            <a:r>
              <a:rPr lang="en-US" sz="2400" dirty="0" smtClean="0"/>
              <a:t>, </a:t>
            </a:r>
            <a:r>
              <a:rPr lang="en-US" sz="2400" dirty="0" err="1" smtClean="0"/>
              <a:t>mietras</a:t>
            </a:r>
            <a:r>
              <a:rPr lang="en-US" sz="2400" dirty="0" smtClean="0"/>
              <a:t> </a:t>
            </a:r>
            <a:r>
              <a:rPr lang="en-US" sz="2400" dirty="0" err="1" smtClean="0"/>
              <a:t>oculta</a:t>
            </a:r>
            <a:r>
              <a:rPr lang="en-US" sz="2400" dirty="0" smtClean="0"/>
              <a:t> la del </a:t>
            </a:r>
            <a:r>
              <a:rPr lang="en-US" sz="2400" dirty="0" err="1" smtClean="0"/>
              <a:t>otro</a:t>
            </a:r>
            <a:r>
              <a:rPr lang="en-US" sz="2400" dirty="0" smtClean="0"/>
              <a:t>. Este shuttering se lo </a:t>
            </a:r>
            <a:r>
              <a:rPr lang="en-US" sz="2400" dirty="0" err="1" smtClean="0"/>
              <a:t>realiza</a:t>
            </a:r>
            <a:r>
              <a:rPr lang="en-US" sz="2400" dirty="0" smtClean="0"/>
              <a:t> a 120 Hz.</a:t>
            </a:r>
          </a:p>
          <a:p>
            <a:pPr lvl="1"/>
            <a:endParaRPr lang="en-US" sz="28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Emitter </a:t>
            </a:r>
            <a:r>
              <a:rPr lang="en-US" sz="2400" dirty="0" smtClean="0">
                <a:solidFill>
                  <a:schemeClr val="accent1"/>
                </a:solidFill>
              </a:rPr>
              <a:t>EXXR</a:t>
            </a:r>
          </a:p>
          <a:p>
            <a:pPr lvl="1"/>
            <a:r>
              <a:rPr lang="en-US" sz="2400" dirty="0" smtClean="0"/>
              <a:t>El </a:t>
            </a:r>
            <a:r>
              <a:rPr lang="en-US" sz="2400" dirty="0" err="1" smtClean="0"/>
              <a:t>emisor</a:t>
            </a:r>
            <a:r>
              <a:rPr lang="en-US" sz="2400" dirty="0" smtClean="0"/>
              <a:t> de </a:t>
            </a:r>
            <a:r>
              <a:rPr lang="en-US" sz="2400" dirty="0" err="1" smtClean="0"/>
              <a:t>ondas</a:t>
            </a:r>
            <a:r>
              <a:rPr lang="en-US" sz="2400" dirty="0" smtClean="0"/>
              <a:t> </a:t>
            </a:r>
            <a:r>
              <a:rPr lang="en-US" sz="2400" dirty="0" err="1" smtClean="0"/>
              <a:t>infrarojas</a:t>
            </a:r>
            <a:r>
              <a:rPr lang="en-US" sz="2400" dirty="0" smtClean="0"/>
              <a:t> </a:t>
            </a:r>
            <a:r>
              <a:rPr lang="en-US" sz="2400" dirty="0" err="1" smtClean="0"/>
              <a:t>envía</a:t>
            </a:r>
            <a:r>
              <a:rPr lang="en-US" sz="2400" dirty="0" smtClean="0"/>
              <a:t> </a:t>
            </a:r>
            <a:r>
              <a:rPr lang="en-US" sz="2400" dirty="0" err="1" smtClean="0"/>
              <a:t>señales</a:t>
            </a:r>
            <a:r>
              <a:rPr lang="en-US" sz="2400" dirty="0" smtClean="0"/>
              <a:t> a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gafas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sincronizar</a:t>
            </a:r>
            <a:r>
              <a:rPr lang="en-US" sz="2400" dirty="0" smtClean="0"/>
              <a:t> el shuttering con el rendering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imágenes</a:t>
            </a:r>
            <a:r>
              <a:rPr lang="en-US" sz="2400" dirty="0" smtClean="0"/>
              <a:t> a </a:t>
            </a:r>
            <a:r>
              <a:rPr lang="en-US" sz="2400" dirty="0" err="1" smtClean="0"/>
              <a:t>mostrar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4015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Tarjeta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gráfica</a:t>
            </a:r>
            <a:r>
              <a:rPr lang="en-US" sz="2400" dirty="0" smtClean="0">
                <a:solidFill>
                  <a:schemeClr val="accent1"/>
                </a:solidFill>
              </a:rPr>
              <a:t> NVIDIA </a:t>
            </a:r>
            <a:r>
              <a:rPr lang="en-US" sz="2400" dirty="0" err="1" smtClean="0">
                <a:solidFill>
                  <a:schemeClr val="accent1"/>
                </a:solidFill>
              </a:rPr>
              <a:t>Quadro</a:t>
            </a:r>
            <a:r>
              <a:rPr lang="en-US" sz="2400" dirty="0" smtClean="0">
                <a:solidFill>
                  <a:schemeClr val="accent1"/>
                </a:solidFill>
              </a:rPr>
              <a:t> K5000</a:t>
            </a:r>
          </a:p>
          <a:p>
            <a:pPr lvl="1"/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alto </a:t>
            </a:r>
            <a:r>
              <a:rPr lang="en-US" sz="2000" dirty="0" err="1" smtClean="0"/>
              <a:t>poder</a:t>
            </a:r>
            <a:r>
              <a:rPr lang="en-US" sz="2000" dirty="0" smtClean="0"/>
              <a:t> de </a:t>
            </a:r>
            <a:r>
              <a:rPr lang="en-US" sz="2000" dirty="0" err="1" smtClean="0"/>
              <a:t>procesamiento</a:t>
            </a:r>
            <a:r>
              <a:rPr lang="en-US" sz="2000" dirty="0" smtClean="0"/>
              <a:t> </a:t>
            </a:r>
            <a:r>
              <a:rPr lang="en-US" sz="2000" dirty="0" err="1" smtClean="0"/>
              <a:t>esta</a:t>
            </a:r>
            <a:r>
              <a:rPr lang="en-US" sz="2000" dirty="0" smtClean="0"/>
              <a:t> </a:t>
            </a:r>
            <a:r>
              <a:rPr lang="en-US" sz="2000" dirty="0" err="1" smtClean="0"/>
              <a:t>tarjeta</a:t>
            </a:r>
            <a:r>
              <a:rPr lang="en-US" sz="2000" dirty="0" smtClean="0"/>
              <a:t> </a:t>
            </a:r>
            <a:r>
              <a:rPr lang="en-US" sz="2000" dirty="0" err="1" smtClean="0"/>
              <a:t>tiene</a:t>
            </a:r>
            <a:r>
              <a:rPr lang="en-US" sz="2000" dirty="0" smtClean="0"/>
              <a:t> la </a:t>
            </a:r>
            <a:r>
              <a:rPr lang="en-US" sz="2000" dirty="0" err="1" smtClean="0"/>
              <a:t>capacidad</a:t>
            </a:r>
            <a:r>
              <a:rPr lang="en-US" sz="2000" dirty="0" smtClean="0"/>
              <a:t> de </a:t>
            </a:r>
            <a:r>
              <a:rPr lang="en-US" sz="2000" dirty="0" err="1" smtClean="0"/>
              <a:t>crear</a:t>
            </a:r>
            <a:r>
              <a:rPr lang="en-US" sz="2000" dirty="0" smtClean="0"/>
              <a:t> el </a:t>
            </a:r>
            <a:r>
              <a:rPr lang="en-US" sz="2000" dirty="0" err="1" smtClean="0"/>
              <a:t>entorno</a:t>
            </a:r>
            <a:r>
              <a:rPr lang="en-US" sz="2000" dirty="0" smtClean="0"/>
              <a:t> 3D </a:t>
            </a:r>
            <a:r>
              <a:rPr lang="en-US" sz="2000" dirty="0" err="1" smtClean="0"/>
              <a:t>estereoscópico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la </a:t>
            </a:r>
            <a:r>
              <a:rPr lang="en-US" sz="2000" dirty="0" err="1" smtClean="0"/>
              <a:t>aplicación</a:t>
            </a:r>
            <a:r>
              <a:rPr lang="en-US" sz="2000" dirty="0" smtClean="0"/>
              <a:t> </a:t>
            </a:r>
            <a:r>
              <a:rPr lang="en-US" sz="2000" dirty="0" err="1" smtClean="0"/>
              <a:t>requiere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Esta</a:t>
            </a:r>
            <a:r>
              <a:rPr lang="en-US" sz="2000" dirty="0" smtClean="0"/>
              <a:t> </a:t>
            </a:r>
            <a:r>
              <a:rPr lang="en-US" sz="2000" dirty="0" err="1" smtClean="0"/>
              <a:t>tarjeta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necesaria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efecto</a:t>
            </a:r>
            <a:r>
              <a:rPr lang="en-US" sz="2000" dirty="0" smtClean="0"/>
              <a:t> </a:t>
            </a:r>
            <a:r>
              <a:rPr lang="en-US" sz="2000" dirty="0" err="1" smtClean="0"/>
              <a:t>pueda</a:t>
            </a:r>
            <a:r>
              <a:rPr lang="en-US" sz="2000" dirty="0" smtClean="0"/>
              <a:t> ser </a:t>
            </a:r>
            <a:r>
              <a:rPr lang="en-US" sz="2000" dirty="0" err="1" smtClean="0"/>
              <a:t>ejecutado</a:t>
            </a:r>
            <a:r>
              <a:rPr lang="en-US" sz="2000" dirty="0" smtClean="0"/>
              <a:t> en la </a:t>
            </a:r>
            <a:r>
              <a:rPr lang="en-US" sz="2000" dirty="0" err="1" smtClean="0"/>
              <a:t>aplicación</a:t>
            </a:r>
            <a:r>
              <a:rPr lang="en-US" sz="2000" dirty="0" smtClean="0"/>
              <a:t> con OpenGL.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LCD monitor </a:t>
            </a:r>
            <a:r>
              <a:rPr lang="es-EC" sz="2400" dirty="0" smtClean="0">
                <a:solidFill>
                  <a:schemeClr val="accent1"/>
                </a:solidFill>
              </a:rPr>
              <a:t>VG278H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/>
            <a:r>
              <a:rPr lang="en-US" sz="2000" dirty="0" err="1" smtClean="0"/>
              <a:t>Trabaja</a:t>
            </a:r>
            <a:r>
              <a:rPr lang="en-US" sz="2000" dirty="0" smtClean="0"/>
              <a:t> en </a:t>
            </a:r>
            <a:r>
              <a:rPr lang="en-US" sz="2000" dirty="0" err="1" smtClean="0"/>
              <a:t>conjunto</a:t>
            </a:r>
            <a:r>
              <a:rPr lang="en-US" sz="2000" dirty="0" smtClean="0"/>
              <a:t> con la </a:t>
            </a:r>
            <a:r>
              <a:rPr lang="en-US" sz="2000" dirty="0" err="1" smtClean="0"/>
              <a:t>tarjeta</a:t>
            </a:r>
            <a:r>
              <a:rPr lang="en-US" sz="2000" dirty="0" smtClean="0"/>
              <a:t> </a:t>
            </a:r>
            <a:r>
              <a:rPr lang="en-US" sz="2000" dirty="0" err="1" smtClean="0"/>
              <a:t>gráfica</a:t>
            </a:r>
            <a:r>
              <a:rPr lang="en-US" sz="2000" dirty="0" smtClean="0"/>
              <a:t> NVIDIA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poder</a:t>
            </a:r>
            <a:r>
              <a:rPr lang="en-US" sz="2000" dirty="0" smtClean="0"/>
              <a:t> </a:t>
            </a:r>
            <a:r>
              <a:rPr lang="en-US" sz="2000" dirty="0" err="1" smtClean="0"/>
              <a:t>mostrar</a:t>
            </a:r>
            <a:r>
              <a:rPr lang="en-US" sz="2000" dirty="0" smtClean="0"/>
              <a:t> el </a:t>
            </a:r>
            <a:r>
              <a:rPr lang="en-US" sz="2000" dirty="0" err="1" smtClean="0"/>
              <a:t>efecto</a:t>
            </a:r>
            <a:r>
              <a:rPr lang="en-US" sz="2000" dirty="0" smtClean="0"/>
              <a:t> </a:t>
            </a:r>
            <a:r>
              <a:rPr lang="en-US" sz="2000" dirty="0" err="1" smtClean="0"/>
              <a:t>esteresocópico</a:t>
            </a:r>
            <a:r>
              <a:rPr lang="en-US" sz="2000" dirty="0" smtClean="0"/>
              <a:t> </a:t>
            </a:r>
            <a:r>
              <a:rPr lang="en-US" sz="2000" dirty="0" smtClean="0"/>
              <a:t>el </a:t>
            </a:r>
            <a:r>
              <a:rPr lang="en-US" sz="2000" dirty="0" err="1" smtClean="0"/>
              <a:t>cual</a:t>
            </a:r>
            <a:r>
              <a:rPr lang="en-US" sz="2000" dirty="0" smtClean="0"/>
              <a:t> </a:t>
            </a:r>
            <a:r>
              <a:rPr lang="en-US" sz="2000" dirty="0" err="1" smtClean="0"/>
              <a:t>será</a:t>
            </a:r>
            <a:r>
              <a:rPr lang="en-US" sz="2000" dirty="0" smtClean="0"/>
              <a:t> </a:t>
            </a:r>
            <a:r>
              <a:rPr lang="en-US" sz="2000" dirty="0" err="1" smtClean="0"/>
              <a:t>visualizado</a:t>
            </a:r>
            <a:r>
              <a:rPr lang="en-US" sz="2000" dirty="0" smtClean="0"/>
              <a:t> </a:t>
            </a:r>
            <a:r>
              <a:rPr lang="en-US" sz="2000" dirty="0" smtClean="0"/>
              <a:t>a </a:t>
            </a:r>
            <a:r>
              <a:rPr lang="en-US" sz="2000" dirty="0" err="1" smtClean="0"/>
              <a:t>través</a:t>
            </a:r>
            <a:r>
              <a:rPr lang="en-US" sz="2000" dirty="0" smtClean="0"/>
              <a:t> de </a:t>
            </a:r>
            <a:r>
              <a:rPr lang="en-US" sz="2000" dirty="0" err="1" smtClean="0"/>
              <a:t>las</a:t>
            </a:r>
            <a:r>
              <a:rPr lang="en-US" sz="2000" dirty="0" smtClean="0"/>
              <a:t> shutter glasses.</a:t>
            </a:r>
            <a:r>
              <a:rPr lang="en-US" sz="2000" dirty="0" smtClean="0"/>
              <a:t> </a:t>
            </a:r>
            <a:endParaRPr lang="es-EC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226</TotalTime>
  <Words>607</Words>
  <Application>Microsoft Office PowerPoint</Application>
  <PresentationFormat>Presentación en pantalla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Brío</vt:lpstr>
      <vt:lpstr>Realidad Virtual y Aumentada</vt:lpstr>
      <vt:lpstr>Introducción</vt:lpstr>
      <vt:lpstr>Marco Teórico </vt:lpstr>
      <vt:lpstr>Diapositiva 4</vt:lpstr>
      <vt:lpstr>Diapositiva 5</vt:lpstr>
      <vt:lpstr>Implementación</vt:lpstr>
      <vt:lpstr>Diapositiva 7</vt:lpstr>
      <vt:lpstr>Recursos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Realidad Virtual y Aumentada</dc:title>
  <dc:creator>Marlito</dc:creator>
  <cp:lastModifiedBy>Marlito</cp:lastModifiedBy>
  <cp:revision>3</cp:revision>
  <dcterms:created xsi:type="dcterms:W3CDTF">2013-12-19T20:21:38Z</dcterms:created>
  <dcterms:modified xsi:type="dcterms:W3CDTF">2013-12-20T00:07:44Z</dcterms:modified>
</cp:coreProperties>
</file>