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1" r:id="rId2"/>
    <p:sldId id="256" r:id="rId3"/>
    <p:sldId id="267" r:id="rId4"/>
    <p:sldId id="27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100" d="100"/>
          <a:sy n="100" d="100"/>
        </p:scale>
        <p:origin x="7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231-0B69-4E0A-80A9-473AFD899DE0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A4CB-CE03-4A8B-AE0C-10FFC8C2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77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231-0B69-4E0A-80A9-473AFD899DE0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A4CB-CE03-4A8B-AE0C-10FFC8C2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53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231-0B69-4E0A-80A9-473AFD899DE0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A4CB-CE03-4A8B-AE0C-10FFC8C2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73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231-0B69-4E0A-80A9-473AFD899DE0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A4CB-CE03-4A8B-AE0C-10FFC8C2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6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231-0B69-4E0A-80A9-473AFD899DE0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A4CB-CE03-4A8B-AE0C-10FFC8C2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51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231-0B69-4E0A-80A9-473AFD899DE0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A4CB-CE03-4A8B-AE0C-10FFC8C2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23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231-0B69-4E0A-80A9-473AFD899DE0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A4CB-CE03-4A8B-AE0C-10FFC8C2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37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231-0B69-4E0A-80A9-473AFD899DE0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A4CB-CE03-4A8B-AE0C-10FFC8C2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78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231-0B69-4E0A-80A9-473AFD899DE0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A4CB-CE03-4A8B-AE0C-10FFC8C2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38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231-0B69-4E0A-80A9-473AFD899DE0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A4CB-CE03-4A8B-AE0C-10FFC8C2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69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231-0B69-4E0A-80A9-473AFD899DE0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A4CB-CE03-4A8B-AE0C-10FFC8C2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55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B4231-0B69-4E0A-80A9-473AFD899DE0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6A4CB-CE03-4A8B-AE0C-10FFC8C2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294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microsoft.com/office/2007/relationships/hdphoto" Target="../media/hdphoto2.wdp"/><Relationship Id="rId21" Type="http://schemas.openxmlformats.org/officeDocument/2006/relationships/image" Target="../media/image34.svg"/><Relationship Id="rId7" Type="http://schemas.openxmlformats.org/officeDocument/2006/relationships/image" Target="../media/image22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5" Type="http://schemas.openxmlformats.org/officeDocument/2006/relationships/image" Target="../media/image38.svg"/><Relationship Id="rId33" Type="http://schemas.openxmlformats.org/officeDocument/2006/relationships/image" Target="../media/image19.svg"/><Relationship Id="rId2" Type="http://schemas.openxmlformats.org/officeDocument/2006/relationships/image" Target="../media/image20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4.svg"/><Relationship Id="rId24" Type="http://schemas.openxmlformats.org/officeDocument/2006/relationships/image" Target="../media/image37.png"/><Relationship Id="rId32" Type="http://schemas.openxmlformats.org/officeDocument/2006/relationships/image" Target="../media/image18.png"/><Relationship Id="rId5" Type="http://schemas.openxmlformats.org/officeDocument/2006/relationships/image" Target="../media/image17.svg"/><Relationship Id="rId15" Type="http://schemas.openxmlformats.org/officeDocument/2006/relationships/image" Target="../media/image28.svg"/><Relationship Id="rId23" Type="http://schemas.openxmlformats.org/officeDocument/2006/relationships/image" Target="../media/image36.svg"/><Relationship Id="rId28" Type="http://schemas.openxmlformats.org/officeDocument/2006/relationships/image" Target="../media/image41.pn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31" Type="http://schemas.openxmlformats.org/officeDocument/2006/relationships/image" Target="../media/image44.svg"/><Relationship Id="rId4" Type="http://schemas.openxmlformats.org/officeDocument/2006/relationships/image" Target="../media/image16.png"/><Relationship Id="rId9" Type="http://schemas.microsoft.com/office/2007/relationships/hdphoto" Target="../media/hdphoto1.wdp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svg"/><Relationship Id="rId30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래픽 44" descr="손전등">
            <a:extLst>
              <a:ext uri="{FF2B5EF4-FFF2-40B4-BE49-F238E27FC236}">
                <a16:creationId xmlns:a16="http://schemas.microsoft.com/office/drawing/2014/main" id="{5D533543-B954-428D-A3BC-DC2E182E0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3090" y="2242033"/>
            <a:ext cx="1316302" cy="13163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34BFA5-2556-4D9E-8534-21F4066A0945}"/>
              </a:ext>
            </a:extLst>
          </p:cNvPr>
          <p:cNvCxnSpPr/>
          <p:nvPr/>
        </p:nvCxnSpPr>
        <p:spPr>
          <a:xfrm>
            <a:off x="514350" y="4581525"/>
            <a:ext cx="10620375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래픽 12" descr="전구">
            <a:extLst>
              <a:ext uri="{FF2B5EF4-FFF2-40B4-BE49-F238E27FC236}">
                <a16:creationId xmlns:a16="http://schemas.microsoft.com/office/drawing/2014/main" id="{0183BCB5-5F63-42D4-AA86-047B09AFC9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9206" y="1952625"/>
            <a:ext cx="1117043" cy="3162840"/>
          </a:xfrm>
          <a:prstGeom prst="rect">
            <a:avLst/>
          </a:prstGeom>
        </p:spPr>
      </p:pic>
      <p:pic>
        <p:nvPicPr>
          <p:cNvPr id="14" name="그래픽 13" descr="전구">
            <a:extLst>
              <a:ext uri="{FF2B5EF4-FFF2-40B4-BE49-F238E27FC236}">
                <a16:creationId xmlns:a16="http://schemas.microsoft.com/office/drawing/2014/main" id="{FD0C8306-F872-4336-B052-F45E7A209D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2884" y="1952625"/>
            <a:ext cx="1117043" cy="3162840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49F2FD5E-7277-472B-A08B-B54B1D4A88D0}"/>
              </a:ext>
            </a:extLst>
          </p:cNvPr>
          <p:cNvGrpSpPr/>
          <p:nvPr/>
        </p:nvGrpSpPr>
        <p:grpSpPr>
          <a:xfrm>
            <a:off x="9639300" y="1952625"/>
            <a:ext cx="1117043" cy="3162840"/>
            <a:chOff x="9471303" y="1847580"/>
            <a:chExt cx="1117043" cy="3162840"/>
          </a:xfrm>
          <a:solidFill>
            <a:schemeClr val="bg1"/>
          </a:solidFill>
        </p:grpSpPr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5F2DAE4D-383E-4870-801F-63CEAEB6B272}"/>
                </a:ext>
              </a:extLst>
            </p:cNvPr>
            <p:cNvCxnSpPr/>
            <p:nvPr/>
          </p:nvCxnSpPr>
          <p:spPr>
            <a:xfrm rot="5400000">
              <a:off x="9634538" y="2728913"/>
              <a:ext cx="971550" cy="180975"/>
            </a:xfrm>
            <a:prstGeom prst="bentConnector3">
              <a:avLst/>
            </a:prstGeom>
            <a:grpFill/>
            <a:ln w="762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래픽 14" descr="전구">
              <a:extLst>
                <a:ext uri="{FF2B5EF4-FFF2-40B4-BE49-F238E27FC236}">
                  <a16:creationId xmlns:a16="http://schemas.microsoft.com/office/drawing/2014/main" id="{F0897DE9-60C0-485E-A026-56BE0426C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71303" y="1847580"/>
              <a:ext cx="1117043" cy="3162840"/>
            </a:xfrm>
            <a:prstGeom prst="rect">
              <a:avLst/>
            </a:prstGeom>
          </p:spPr>
        </p:pic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6183867-C149-4E63-B9A1-597FB3E50DBE}"/>
                </a:ext>
              </a:extLst>
            </p:cNvPr>
            <p:cNvCxnSpPr/>
            <p:nvPr/>
          </p:nvCxnSpPr>
          <p:spPr>
            <a:xfrm>
              <a:off x="10120313" y="2819400"/>
              <a:ext cx="90488" cy="30480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C84FCC-6A50-4786-A5D6-F5CABC95A6E1}"/>
              </a:ext>
            </a:extLst>
          </p:cNvPr>
          <p:cNvSpPr/>
          <p:nvPr/>
        </p:nvSpPr>
        <p:spPr>
          <a:xfrm>
            <a:off x="1298636" y="5115465"/>
            <a:ext cx="1618837" cy="485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dirty="0">
                <a:solidFill>
                  <a:schemeClr val="tx1"/>
                </a:solidFill>
                <a:latin typeface="+mj-ea"/>
                <a:ea typeface="+mj-ea"/>
              </a:rPr>
              <a:t>Socket 1</a:t>
            </a:r>
            <a:endParaRPr lang="ko-KR" altLang="en-US" sz="2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D24BC9-167E-4A59-84B9-6D995EE4B923}"/>
              </a:ext>
            </a:extLst>
          </p:cNvPr>
          <p:cNvSpPr/>
          <p:nvPr/>
        </p:nvSpPr>
        <p:spPr>
          <a:xfrm>
            <a:off x="2984146" y="5115462"/>
            <a:ext cx="1618837" cy="485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dirty="0">
                <a:solidFill>
                  <a:schemeClr val="tx1"/>
                </a:solidFill>
                <a:latin typeface="+mj-ea"/>
              </a:rPr>
              <a:t>Socket 2</a:t>
            </a:r>
            <a:endParaRPr lang="ko-KR" altLang="en-US" sz="26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E6C66B5-CC44-41EE-B7EC-376AA499676A}"/>
              </a:ext>
            </a:extLst>
          </p:cNvPr>
          <p:cNvSpPr/>
          <p:nvPr/>
        </p:nvSpPr>
        <p:spPr>
          <a:xfrm>
            <a:off x="4669657" y="5115463"/>
            <a:ext cx="1618837" cy="485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dirty="0">
                <a:solidFill>
                  <a:schemeClr val="tx1"/>
                </a:solidFill>
                <a:latin typeface="+mj-ea"/>
              </a:rPr>
              <a:t>Socket 3</a:t>
            </a:r>
            <a:endParaRPr lang="ko-KR" altLang="en-US" sz="26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74ECBC-F0B5-462A-A550-E56EB2B3D586}"/>
              </a:ext>
            </a:extLst>
          </p:cNvPr>
          <p:cNvSpPr/>
          <p:nvPr/>
        </p:nvSpPr>
        <p:spPr>
          <a:xfrm>
            <a:off x="3365567" y="5982524"/>
            <a:ext cx="4847390" cy="485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dirty="0">
                <a:solidFill>
                  <a:schemeClr val="tx1"/>
                </a:solidFill>
                <a:latin typeface="+mj-ea"/>
                <a:ea typeface="+mj-ea"/>
              </a:rPr>
              <a:t>Insert a tube to start.</a:t>
            </a:r>
            <a:endParaRPr lang="ko-KR" altLang="en-US" sz="2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원형: 비어 있음 36">
            <a:extLst>
              <a:ext uri="{FF2B5EF4-FFF2-40B4-BE49-F238E27FC236}">
                <a16:creationId xmlns:a16="http://schemas.microsoft.com/office/drawing/2014/main" id="{C1B8FA83-22F4-4092-AF48-04E71AD1D949}"/>
              </a:ext>
            </a:extLst>
          </p:cNvPr>
          <p:cNvSpPr/>
          <p:nvPr/>
        </p:nvSpPr>
        <p:spPr>
          <a:xfrm>
            <a:off x="184427" y="839020"/>
            <a:ext cx="11811000" cy="4009471"/>
          </a:xfrm>
          <a:prstGeom prst="donut">
            <a:avLst>
              <a:gd name="adj" fmla="val 48694"/>
            </a:avLst>
          </a:prstGeom>
          <a:solidFill>
            <a:schemeClr val="accent2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76D4EFC-2043-4ACB-AFA1-3A00ED64592D}"/>
              </a:ext>
            </a:extLst>
          </p:cNvPr>
          <p:cNvSpPr/>
          <p:nvPr/>
        </p:nvSpPr>
        <p:spPr>
          <a:xfrm>
            <a:off x="7342937" y="5115462"/>
            <a:ext cx="1618837" cy="485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dirty="0">
                <a:solidFill>
                  <a:schemeClr val="tx1"/>
                </a:solidFill>
                <a:latin typeface="+mj-ea"/>
              </a:rPr>
              <a:t>Option</a:t>
            </a:r>
            <a:endParaRPr lang="ko-KR" altLang="en-US" sz="26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F04AA9B-C77D-417B-BF9C-363C86EEFA2E}"/>
              </a:ext>
            </a:extLst>
          </p:cNvPr>
          <p:cNvSpPr/>
          <p:nvPr/>
        </p:nvSpPr>
        <p:spPr>
          <a:xfrm>
            <a:off x="9388402" y="5115461"/>
            <a:ext cx="1618837" cy="485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dirty="0">
                <a:solidFill>
                  <a:schemeClr val="tx1"/>
                </a:solidFill>
                <a:latin typeface="+mj-ea"/>
              </a:rPr>
              <a:t>Exit</a:t>
            </a:r>
            <a:endParaRPr lang="ko-KR" altLang="en-US" sz="260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41" name="그래픽 40" descr="비커">
            <a:extLst>
              <a:ext uri="{FF2B5EF4-FFF2-40B4-BE49-F238E27FC236}">
                <a16:creationId xmlns:a16="http://schemas.microsoft.com/office/drawing/2014/main" id="{3EF5C100-07CE-45E8-A50C-B8FEF443C0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97825" y="2900183"/>
            <a:ext cx="1748035" cy="1748035"/>
          </a:xfrm>
          <a:prstGeom prst="rect">
            <a:avLst/>
          </a:prstGeom>
        </p:spPr>
      </p:pic>
      <p:pic>
        <p:nvPicPr>
          <p:cNvPr id="43" name="그래픽 42" descr="플라스크">
            <a:extLst>
              <a:ext uri="{FF2B5EF4-FFF2-40B4-BE49-F238E27FC236}">
                <a16:creationId xmlns:a16="http://schemas.microsoft.com/office/drawing/2014/main" id="{31773E91-BC1E-44BE-AD7A-5AA6D38DED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57290" y="3496407"/>
            <a:ext cx="1151811" cy="1151811"/>
          </a:xfrm>
          <a:prstGeom prst="rect">
            <a:avLst/>
          </a:prstGeom>
        </p:spPr>
      </p:pic>
      <p:pic>
        <p:nvPicPr>
          <p:cNvPr id="6" name="그래픽 5" descr="전구">
            <a:extLst>
              <a:ext uri="{FF2B5EF4-FFF2-40B4-BE49-F238E27FC236}">
                <a16:creationId xmlns:a16="http://schemas.microsoft.com/office/drawing/2014/main" id="{F540B10B-F82C-433D-A55D-1BE113C28FD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92806" y="1952625"/>
            <a:ext cx="1117043" cy="316284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088EAEB4-B2DC-4805-887E-14F23357E1AA}"/>
              </a:ext>
            </a:extLst>
          </p:cNvPr>
          <p:cNvSpPr/>
          <p:nvPr/>
        </p:nvSpPr>
        <p:spPr>
          <a:xfrm>
            <a:off x="3400842" y="353799"/>
            <a:ext cx="4847390" cy="485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dirty="0">
                <a:solidFill>
                  <a:schemeClr val="tx1"/>
                </a:solidFill>
                <a:latin typeface="+mj-ea"/>
                <a:ea typeface="+mj-ea"/>
              </a:rPr>
              <a:t>Game name</a:t>
            </a:r>
            <a:endParaRPr lang="ko-KR" altLang="en-US" sz="2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495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CF3AECD-D20E-4B35-8AAD-1606330DF928}"/>
              </a:ext>
            </a:extLst>
          </p:cNvPr>
          <p:cNvSpPr/>
          <p:nvPr/>
        </p:nvSpPr>
        <p:spPr>
          <a:xfrm>
            <a:off x="457200" y="220133"/>
            <a:ext cx="28956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743B11-7312-4492-9129-13B0A8ECB2B8}"/>
              </a:ext>
            </a:extLst>
          </p:cNvPr>
          <p:cNvSpPr/>
          <p:nvPr/>
        </p:nvSpPr>
        <p:spPr>
          <a:xfrm>
            <a:off x="498475" y="250825"/>
            <a:ext cx="2816225" cy="336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FB336B-B241-4FD0-AD8F-B48DEB61875D}"/>
              </a:ext>
            </a:extLst>
          </p:cNvPr>
          <p:cNvSpPr/>
          <p:nvPr/>
        </p:nvSpPr>
        <p:spPr>
          <a:xfrm>
            <a:off x="498475" y="250825"/>
            <a:ext cx="2552700" cy="3365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EF5019-99E6-4238-BC02-8EA2950FF007}"/>
              </a:ext>
            </a:extLst>
          </p:cNvPr>
          <p:cNvSpPr/>
          <p:nvPr/>
        </p:nvSpPr>
        <p:spPr>
          <a:xfrm>
            <a:off x="632766" y="295989"/>
            <a:ext cx="2544468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132/150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EB9CDAC-8803-48FC-A8BB-0FA786F5ECC1}"/>
              </a:ext>
            </a:extLst>
          </p:cNvPr>
          <p:cNvGrpSpPr/>
          <p:nvPr/>
        </p:nvGrpSpPr>
        <p:grpSpPr>
          <a:xfrm>
            <a:off x="6413500" y="0"/>
            <a:ext cx="5778500" cy="1193800"/>
            <a:chOff x="3492500" y="2501900"/>
            <a:chExt cx="4737100" cy="927100"/>
          </a:xfrm>
        </p:grpSpPr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1C52BBA9-BF5F-42A3-93BA-CDE5E3017481}"/>
                </a:ext>
              </a:extLst>
            </p:cNvPr>
            <p:cNvSpPr/>
            <p:nvPr/>
          </p:nvSpPr>
          <p:spPr>
            <a:xfrm flipV="1">
              <a:off x="3492500" y="2501900"/>
              <a:ext cx="4737100" cy="927100"/>
            </a:xfrm>
            <a:prstGeom prst="parallelogram">
              <a:avLst>
                <a:gd name="adj" fmla="val 11404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A9C60AE-58D2-4906-ADCD-C8BD136D25A3}"/>
                </a:ext>
              </a:extLst>
            </p:cNvPr>
            <p:cNvSpPr/>
            <p:nvPr/>
          </p:nvSpPr>
          <p:spPr>
            <a:xfrm>
              <a:off x="6832600" y="2501900"/>
              <a:ext cx="1397000" cy="927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사각형: 빗면 13">
            <a:extLst>
              <a:ext uri="{FF2B5EF4-FFF2-40B4-BE49-F238E27FC236}">
                <a16:creationId xmlns:a16="http://schemas.microsoft.com/office/drawing/2014/main" id="{0D97E3E5-1571-427F-925B-58E417033C0F}"/>
              </a:ext>
            </a:extLst>
          </p:cNvPr>
          <p:cNvSpPr/>
          <p:nvPr/>
        </p:nvSpPr>
        <p:spPr>
          <a:xfrm>
            <a:off x="8947680" y="168275"/>
            <a:ext cx="838200" cy="8382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빗면 15">
            <a:extLst>
              <a:ext uri="{FF2B5EF4-FFF2-40B4-BE49-F238E27FC236}">
                <a16:creationId xmlns:a16="http://schemas.microsoft.com/office/drawing/2014/main" id="{CB6C7D4F-E2C8-4CF6-A604-C6E7DDB318C8}"/>
              </a:ext>
            </a:extLst>
          </p:cNvPr>
          <p:cNvSpPr/>
          <p:nvPr/>
        </p:nvSpPr>
        <p:spPr>
          <a:xfrm>
            <a:off x="11069770" y="168275"/>
            <a:ext cx="838200" cy="8382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빗면 12">
            <a:extLst>
              <a:ext uri="{FF2B5EF4-FFF2-40B4-BE49-F238E27FC236}">
                <a16:creationId xmlns:a16="http://schemas.microsoft.com/office/drawing/2014/main" id="{A41EE9AD-0536-4481-9BD1-6FDE5F773858}"/>
              </a:ext>
            </a:extLst>
          </p:cNvPr>
          <p:cNvSpPr/>
          <p:nvPr/>
        </p:nvSpPr>
        <p:spPr>
          <a:xfrm>
            <a:off x="7886635" y="168275"/>
            <a:ext cx="838200" cy="8382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CF7C559-92A3-4D63-96B2-64EFAA97005B}"/>
              </a:ext>
            </a:extLst>
          </p:cNvPr>
          <p:cNvGrpSpPr/>
          <p:nvPr/>
        </p:nvGrpSpPr>
        <p:grpSpPr>
          <a:xfrm>
            <a:off x="10008725" y="177800"/>
            <a:ext cx="838200" cy="838200"/>
            <a:chOff x="10008725" y="177800"/>
            <a:chExt cx="838200" cy="838200"/>
          </a:xfrm>
        </p:grpSpPr>
        <p:sp>
          <p:nvSpPr>
            <p:cNvPr id="15" name="사각형: 빗면 14">
              <a:extLst>
                <a:ext uri="{FF2B5EF4-FFF2-40B4-BE49-F238E27FC236}">
                  <a16:creationId xmlns:a16="http://schemas.microsoft.com/office/drawing/2014/main" id="{5E494D79-A5CD-4BE8-A1C6-B5B600D1A111}"/>
                </a:ext>
              </a:extLst>
            </p:cNvPr>
            <p:cNvSpPr/>
            <p:nvPr/>
          </p:nvSpPr>
          <p:spPr>
            <a:xfrm>
              <a:off x="10008725" y="177800"/>
              <a:ext cx="838200" cy="8382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435D5175-DC67-4DCB-8228-67F73CF17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203" b="93555" l="9961" r="97266">
                          <a14:foregroundMark x1="37109" y1="41406" x2="32227" y2="44531"/>
                          <a14:foregroundMark x1="32422" y1="47461" x2="31641" y2="89063"/>
                          <a14:foregroundMark x1="31641" y1="89063" x2="37109" y2="94141"/>
                          <a14:foregroundMark x1="37109" y1="94141" x2="61914" y2="94336"/>
                          <a14:foregroundMark x1="61914" y1="94336" x2="89063" y2="93555"/>
                          <a14:foregroundMark x1="89063" y1="93555" x2="94727" y2="91992"/>
                          <a14:foregroundMark x1="42773" y1="42188" x2="51172" y2="42188"/>
                          <a14:foregroundMark x1="51172" y1="42188" x2="68945" y2="41016"/>
                          <a14:foregroundMark x1="68945" y1="41016" x2="88477" y2="41797"/>
                          <a14:foregroundMark x1="94531" y1="42969" x2="96680" y2="48633"/>
                          <a14:foregroundMark x1="96680" y1="51172" x2="95898" y2="72852"/>
                          <a14:foregroundMark x1="97070" y1="50977" x2="97266" y2="49414"/>
                          <a14:foregroundMark x1="96484" y1="48828" x2="96680" y2="51563"/>
                          <a14:foregroundMark x1="95898" y1="73047" x2="97070" y2="91211"/>
                          <a14:foregroundMark x1="63867" y1="72852" x2="63867" y2="63672"/>
                          <a14:foregroundMark x1="53320" y1="11914" x2="60352" y2="8984"/>
                          <a14:foregroundMark x1="60352" y1="8984" x2="68359" y2="8594"/>
                          <a14:foregroundMark x1="68359" y1="8594" x2="75195" y2="11328"/>
                          <a14:foregroundMark x1="75195" y1="11328" x2="75586" y2="11719"/>
                          <a14:foregroundMark x1="55469" y1="8984" x2="57422" y2="8203"/>
                          <a14:backgroundMark x1="14648" y1="14648" x2="14648" y2="14648"/>
                          <a14:backgroundMark x1="19922" y1="21875" x2="9961" y2="41211"/>
                          <a14:backgroundMark x1="9961" y1="41211" x2="17383" y2="46094"/>
                          <a14:backgroundMark x1="17383" y1="46094" x2="25195" y2="34766"/>
                          <a14:backgroundMark x1="25195" y1="34766" x2="34180" y2="4297"/>
                          <a14:backgroundMark x1="34180" y1="4297" x2="16406" y2="52148"/>
                          <a14:backgroundMark x1="6055" y1="47461" x2="5664" y2="21289"/>
                          <a14:backgroundMark x1="5664" y1="21289" x2="10742" y2="14648"/>
                          <a14:backgroundMark x1="10742" y1="14648" x2="16016" y2="25977"/>
                          <a14:backgroundMark x1="16016" y1="25977" x2="13281" y2="44531"/>
                          <a14:backgroundMark x1="13281" y1="44531" x2="5273" y2="62500"/>
                          <a14:backgroundMark x1="5273" y1="62500" x2="11328" y2="72852"/>
                          <a14:backgroundMark x1="11328" y1="72852" x2="12305" y2="80273"/>
                          <a14:backgroundMark x1="12305" y1="80273" x2="15039" y2="87109"/>
                          <a14:backgroundMark x1="28351" y1="87307" x2="23828" y2="59570"/>
                          <a14:backgroundMark x1="28965" y1="91070" x2="28628" y2="89006"/>
                          <a14:backgroundMark x1="29688" y1="95508" x2="28992" y2="91241"/>
                          <a14:backgroundMark x1="23828" y1="59570" x2="26758" y2="41602"/>
                          <a14:backgroundMark x1="26758" y1="41602" x2="44336" y2="8984"/>
                          <a14:backgroundMark x1="44336" y1="8984" x2="56029" y2="7893"/>
                          <a14:backgroundMark x1="77176" y1="10470" x2="83203" y2="12695"/>
                          <a14:backgroundMark x1="76215" y1="10115" x2="76572" y2="10247"/>
                          <a14:backgroundMark x1="83203" y1="12695" x2="90820" y2="19922"/>
                          <a14:backgroundMark x1="90820" y1="19922" x2="96094" y2="28906"/>
                          <a14:backgroundMark x1="96629" y1="48651" x2="96633" y2="48817"/>
                          <a14:backgroundMark x1="96094" y1="28906" x2="96456" y2="42271"/>
                          <a14:backgroundMark x1="91929" y1="95245" x2="89063" y2="99609"/>
                          <a14:backgroundMark x1="35697" y1="96349" x2="28320" y2="95898"/>
                          <a14:backgroundMark x1="89063" y1="99609" x2="46842" y2="970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314847" y="452966"/>
              <a:ext cx="346075" cy="346075"/>
            </a:xfrm>
            <a:prstGeom prst="rect">
              <a:avLst/>
            </a:prstGeom>
          </p:spPr>
        </p:pic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19B76B07-0C22-4ED2-8DAD-6647B51E5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203" b="93555" l="9961" r="97266">
                        <a14:foregroundMark x1="37109" y1="41406" x2="32227" y2="44531"/>
                        <a14:foregroundMark x1="32422" y1="47461" x2="31641" y2="89063"/>
                        <a14:foregroundMark x1="31641" y1="89063" x2="37109" y2="94141"/>
                        <a14:foregroundMark x1="37109" y1="94141" x2="61914" y2="94336"/>
                        <a14:foregroundMark x1="61914" y1="94336" x2="89063" y2="93555"/>
                        <a14:foregroundMark x1="89063" y1="93555" x2="94727" y2="91992"/>
                        <a14:foregroundMark x1="42773" y1="42188" x2="51172" y2="42188"/>
                        <a14:foregroundMark x1="51172" y1="42188" x2="68945" y2="41016"/>
                        <a14:foregroundMark x1="68945" y1="41016" x2="88477" y2="41797"/>
                        <a14:foregroundMark x1="94531" y1="42969" x2="96680" y2="48633"/>
                        <a14:foregroundMark x1="96680" y1="51172" x2="95898" y2="72852"/>
                        <a14:foregroundMark x1="97070" y1="50977" x2="97266" y2="49414"/>
                        <a14:foregroundMark x1="96484" y1="48828" x2="96680" y2="51563"/>
                        <a14:foregroundMark x1="95898" y1="73047" x2="97070" y2="91211"/>
                        <a14:foregroundMark x1="63867" y1="72852" x2="63867" y2="63672"/>
                        <a14:foregroundMark x1="53320" y1="11914" x2="60352" y2="8984"/>
                        <a14:foregroundMark x1="60352" y1="8984" x2="68359" y2="8594"/>
                        <a14:foregroundMark x1="68359" y1="8594" x2="75195" y2="11328"/>
                        <a14:foregroundMark x1="75195" y1="11328" x2="75586" y2="11719"/>
                        <a14:foregroundMark x1="55469" y1="8984" x2="57422" y2="8203"/>
                        <a14:backgroundMark x1="14648" y1="14648" x2="14648" y2="14648"/>
                        <a14:backgroundMark x1="19922" y1="21875" x2="9961" y2="41211"/>
                        <a14:backgroundMark x1="9961" y1="41211" x2="17383" y2="46094"/>
                        <a14:backgroundMark x1="17383" y1="46094" x2="25195" y2="34766"/>
                        <a14:backgroundMark x1="25195" y1="34766" x2="34180" y2="4297"/>
                        <a14:backgroundMark x1="34180" y1="4297" x2="16406" y2="52148"/>
                        <a14:backgroundMark x1="6055" y1="47461" x2="5664" y2="21289"/>
                        <a14:backgroundMark x1="5664" y1="21289" x2="10742" y2="14648"/>
                        <a14:backgroundMark x1="10742" y1="14648" x2="16016" y2="25977"/>
                        <a14:backgroundMark x1="16016" y1="25977" x2="13281" y2="44531"/>
                        <a14:backgroundMark x1="13281" y1="44531" x2="5273" y2="62500"/>
                        <a14:backgroundMark x1="5273" y1="62500" x2="11328" y2="72852"/>
                        <a14:backgroundMark x1="11328" y1="72852" x2="12305" y2="80273"/>
                        <a14:backgroundMark x1="12305" y1="80273" x2="15039" y2="87109"/>
                        <a14:backgroundMark x1="28351" y1="87307" x2="23828" y2="59570"/>
                        <a14:backgroundMark x1="28965" y1="91070" x2="28628" y2="89006"/>
                        <a14:backgroundMark x1="29688" y1="95508" x2="28992" y2="91241"/>
                        <a14:backgroundMark x1="23828" y1="59570" x2="26758" y2="41602"/>
                        <a14:backgroundMark x1="26758" y1="41602" x2="44336" y2="8984"/>
                        <a14:backgroundMark x1="44336" y1="8984" x2="56029" y2="7893"/>
                        <a14:backgroundMark x1="77176" y1="10470" x2="83203" y2="12695"/>
                        <a14:backgroundMark x1="76215" y1="10115" x2="76572" y2="10247"/>
                        <a14:backgroundMark x1="83203" y1="12695" x2="90820" y2="19922"/>
                        <a14:backgroundMark x1="90820" y1="19922" x2="96094" y2="28906"/>
                        <a14:backgroundMark x1="96629" y1="48651" x2="96633" y2="48817"/>
                        <a14:backgroundMark x1="96094" y1="28906" x2="96456" y2="42271"/>
                        <a14:backgroundMark x1="91929" y1="95245" x2="89063" y2="99609"/>
                        <a14:backgroundMark x1="35697" y1="96349" x2="28320" y2="95898"/>
                        <a14:backgroundMark x1="89063" y1="99609" x2="46842" y2="97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77150" y="452966"/>
            <a:ext cx="346075" cy="346075"/>
          </a:xfrm>
          <a:prstGeom prst="rect">
            <a:avLst/>
          </a:prstGeom>
        </p:spPr>
      </p:pic>
      <p:pic>
        <p:nvPicPr>
          <p:cNvPr id="27" name="그래픽 26" descr="사용자">
            <a:extLst>
              <a:ext uri="{FF2B5EF4-FFF2-40B4-BE49-F238E27FC236}">
                <a16:creationId xmlns:a16="http://schemas.microsoft.com/office/drawing/2014/main" id="{CEF4087C-15D1-4B93-B316-FE9545A78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1925" y="282045"/>
            <a:ext cx="629709" cy="629709"/>
          </a:xfrm>
          <a:prstGeom prst="rect">
            <a:avLst/>
          </a:prstGeom>
        </p:spPr>
      </p:pic>
      <p:pic>
        <p:nvPicPr>
          <p:cNvPr id="28" name="그래픽 27" descr="혜성">
            <a:extLst>
              <a:ext uri="{FF2B5EF4-FFF2-40B4-BE49-F238E27FC236}">
                <a16:creationId xmlns:a16="http://schemas.microsoft.com/office/drawing/2014/main" id="{7EA962C4-57E4-4DD7-A03A-FF0C4DA885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39622" y="177800"/>
            <a:ext cx="757477" cy="75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5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63EF08-31FF-40B3-9509-87709128ADCF}"/>
              </a:ext>
            </a:extLst>
          </p:cNvPr>
          <p:cNvSpPr/>
          <p:nvPr/>
        </p:nvSpPr>
        <p:spPr>
          <a:xfrm>
            <a:off x="7537420" y="2265208"/>
            <a:ext cx="4126231" cy="4361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F5F5F9E-93D9-44F4-9259-542C4A415DC2}"/>
              </a:ext>
            </a:extLst>
          </p:cNvPr>
          <p:cNvGrpSpPr/>
          <p:nvPr/>
        </p:nvGrpSpPr>
        <p:grpSpPr>
          <a:xfrm>
            <a:off x="4578686" y="366051"/>
            <a:ext cx="7613314" cy="1647825"/>
            <a:chOff x="307974" y="371472"/>
            <a:chExt cx="9636191" cy="1647825"/>
          </a:xfrm>
        </p:grpSpPr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87211217-5749-453E-9960-E957D1FB5168}"/>
                </a:ext>
              </a:extLst>
            </p:cNvPr>
            <p:cNvSpPr/>
            <p:nvPr/>
          </p:nvSpPr>
          <p:spPr>
            <a:xfrm flipV="1">
              <a:off x="307974" y="371472"/>
              <a:ext cx="9636191" cy="1647825"/>
            </a:xfrm>
            <a:prstGeom prst="parallelogram">
              <a:avLst>
                <a:gd name="adj" fmla="val 11404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E180E80-526F-4AD1-8D02-F50BCB0B6A94}"/>
                </a:ext>
              </a:extLst>
            </p:cNvPr>
            <p:cNvSpPr/>
            <p:nvPr/>
          </p:nvSpPr>
          <p:spPr>
            <a:xfrm>
              <a:off x="7527168" y="371472"/>
              <a:ext cx="2416997" cy="16478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사각형: 빗면 10">
            <a:extLst>
              <a:ext uri="{FF2B5EF4-FFF2-40B4-BE49-F238E27FC236}">
                <a16:creationId xmlns:a16="http://schemas.microsoft.com/office/drawing/2014/main" id="{DF6C9B8B-F021-4673-BAAE-5CBAA9BFD22E}"/>
              </a:ext>
            </a:extLst>
          </p:cNvPr>
          <p:cNvSpPr/>
          <p:nvPr/>
        </p:nvSpPr>
        <p:spPr>
          <a:xfrm>
            <a:off x="6503602" y="563276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E360EF3-1851-46B7-86DD-C2D263A43421}"/>
              </a:ext>
            </a:extLst>
          </p:cNvPr>
          <p:cNvGrpSpPr/>
          <p:nvPr/>
        </p:nvGrpSpPr>
        <p:grpSpPr>
          <a:xfrm>
            <a:off x="7932352" y="583912"/>
            <a:ext cx="1193800" cy="1193800"/>
            <a:chOff x="7886635" y="168275"/>
            <a:chExt cx="838200" cy="838200"/>
          </a:xfrm>
        </p:grpSpPr>
        <p:sp>
          <p:nvSpPr>
            <p:cNvPr id="14" name="사각형: 빗면 13">
              <a:extLst>
                <a:ext uri="{FF2B5EF4-FFF2-40B4-BE49-F238E27FC236}">
                  <a16:creationId xmlns:a16="http://schemas.microsoft.com/office/drawing/2014/main" id="{28412DFC-59FF-4664-BD75-A2F7F81C84FF}"/>
                </a:ext>
              </a:extLst>
            </p:cNvPr>
            <p:cNvSpPr/>
            <p:nvPr/>
          </p:nvSpPr>
          <p:spPr>
            <a:xfrm>
              <a:off x="7886635" y="168275"/>
              <a:ext cx="838200" cy="8382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E8AFD19-74B5-4FD3-A268-17EE22F47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5000" y1="61719" x2="25000" y2="61719"/>
                          <a14:foregroundMark x1="60938" y1="76563" x2="60938" y2="76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069" y="375708"/>
              <a:ext cx="423333" cy="423333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9BFE9D1-B1FA-428C-B8B2-C669D3B0F3D3}"/>
              </a:ext>
            </a:extLst>
          </p:cNvPr>
          <p:cNvGrpSpPr/>
          <p:nvPr/>
        </p:nvGrpSpPr>
        <p:grpSpPr>
          <a:xfrm>
            <a:off x="9342052" y="563275"/>
            <a:ext cx="1193800" cy="1193800"/>
            <a:chOff x="7886635" y="168275"/>
            <a:chExt cx="838200" cy="838200"/>
          </a:xfrm>
        </p:grpSpPr>
        <p:sp>
          <p:nvSpPr>
            <p:cNvPr id="17" name="사각형: 빗면 16">
              <a:extLst>
                <a:ext uri="{FF2B5EF4-FFF2-40B4-BE49-F238E27FC236}">
                  <a16:creationId xmlns:a16="http://schemas.microsoft.com/office/drawing/2014/main" id="{FAD012B5-1654-452F-BC90-DF99D2F04A3F}"/>
                </a:ext>
              </a:extLst>
            </p:cNvPr>
            <p:cNvSpPr/>
            <p:nvPr/>
          </p:nvSpPr>
          <p:spPr>
            <a:xfrm>
              <a:off x="7886635" y="168275"/>
              <a:ext cx="838200" cy="8382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C656561-9522-486A-B972-34AEA6A86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5000" y1="61719" x2="25000" y2="61719"/>
                          <a14:foregroundMark x1="60938" y1="76563" x2="60938" y2="76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069" y="375708"/>
              <a:ext cx="423333" cy="423333"/>
            </a:xfrm>
            <a:prstGeom prst="rect">
              <a:avLst/>
            </a:prstGeom>
          </p:spPr>
        </p:pic>
      </p:grpSp>
      <p:sp>
        <p:nvSpPr>
          <p:cNvPr id="20" name="사각형: 빗면 19">
            <a:extLst>
              <a:ext uri="{FF2B5EF4-FFF2-40B4-BE49-F238E27FC236}">
                <a16:creationId xmlns:a16="http://schemas.microsoft.com/office/drawing/2014/main" id="{A8AAAAD4-B19C-45E4-8FFB-97F2551B1119}"/>
              </a:ext>
            </a:extLst>
          </p:cNvPr>
          <p:cNvSpPr/>
          <p:nvPr/>
        </p:nvSpPr>
        <p:spPr>
          <a:xfrm>
            <a:off x="10675552" y="56327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DD8F756-7348-42BF-A5F5-2291A9BDCA1E}"/>
              </a:ext>
            </a:extLst>
          </p:cNvPr>
          <p:cNvGrpSpPr/>
          <p:nvPr/>
        </p:nvGrpSpPr>
        <p:grpSpPr>
          <a:xfrm>
            <a:off x="7919332" y="550724"/>
            <a:ext cx="1193800" cy="1193800"/>
            <a:chOff x="1234482" y="1791331"/>
            <a:chExt cx="1193800" cy="1193800"/>
          </a:xfrm>
        </p:grpSpPr>
        <p:sp>
          <p:nvSpPr>
            <p:cNvPr id="52" name="사각형: 빗면 51">
              <a:extLst>
                <a:ext uri="{FF2B5EF4-FFF2-40B4-BE49-F238E27FC236}">
                  <a16:creationId xmlns:a16="http://schemas.microsoft.com/office/drawing/2014/main" id="{9D4669A4-893C-4997-9C14-D820BB59AB51}"/>
                </a:ext>
              </a:extLst>
            </p:cNvPr>
            <p:cNvSpPr/>
            <p:nvPr/>
          </p:nvSpPr>
          <p:spPr>
            <a:xfrm>
              <a:off x="1234482" y="1791331"/>
              <a:ext cx="1193800" cy="11938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래픽 52" descr="사용자">
              <a:extLst>
                <a:ext uri="{FF2B5EF4-FFF2-40B4-BE49-F238E27FC236}">
                  <a16:creationId xmlns:a16="http://schemas.microsoft.com/office/drawing/2014/main" id="{6CF70ABB-10C4-40C7-9E36-DC145E82A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74182" y="1931031"/>
              <a:ext cx="914400" cy="914400"/>
            </a:xfrm>
            <a:prstGeom prst="rect">
              <a:avLst/>
            </a:prstGeom>
          </p:spPr>
        </p:pic>
      </p:grpSp>
      <p:sp>
        <p:nvSpPr>
          <p:cNvPr id="54" name="사각형: 빗면 53">
            <a:extLst>
              <a:ext uri="{FF2B5EF4-FFF2-40B4-BE49-F238E27FC236}">
                <a16:creationId xmlns:a16="http://schemas.microsoft.com/office/drawing/2014/main" id="{2C5E89C9-2878-4C63-9E79-733FB184D0DF}"/>
              </a:ext>
            </a:extLst>
          </p:cNvPr>
          <p:cNvSpPr/>
          <p:nvPr/>
        </p:nvSpPr>
        <p:spPr>
          <a:xfrm>
            <a:off x="9364939" y="583912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래픽 54" descr="리모콘">
            <a:extLst>
              <a:ext uri="{FF2B5EF4-FFF2-40B4-BE49-F238E27FC236}">
                <a16:creationId xmlns:a16="http://schemas.microsoft.com/office/drawing/2014/main" id="{CBDCBE14-68E6-4456-8CA2-B3AE0538F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03228" y="762682"/>
            <a:ext cx="914400" cy="914400"/>
          </a:xfrm>
          <a:prstGeom prst="rect">
            <a:avLst/>
          </a:prstGeom>
        </p:spPr>
      </p:pic>
      <p:sp>
        <p:nvSpPr>
          <p:cNvPr id="41" name="사각형: 빗면 40">
            <a:extLst>
              <a:ext uri="{FF2B5EF4-FFF2-40B4-BE49-F238E27FC236}">
                <a16:creationId xmlns:a16="http://schemas.microsoft.com/office/drawing/2014/main" id="{C4105B56-A44B-44F5-82AD-CDD0B94377F9}"/>
              </a:ext>
            </a:extLst>
          </p:cNvPr>
          <p:cNvSpPr/>
          <p:nvPr/>
        </p:nvSpPr>
        <p:spPr>
          <a:xfrm>
            <a:off x="461372" y="179713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빗면 48">
            <a:extLst>
              <a:ext uri="{FF2B5EF4-FFF2-40B4-BE49-F238E27FC236}">
                <a16:creationId xmlns:a16="http://schemas.microsoft.com/office/drawing/2014/main" id="{72E8E458-1B81-470F-BE31-CFE93053AE35}"/>
              </a:ext>
            </a:extLst>
          </p:cNvPr>
          <p:cNvSpPr/>
          <p:nvPr/>
        </p:nvSpPr>
        <p:spPr>
          <a:xfrm>
            <a:off x="1923129" y="179713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빗면 55">
            <a:extLst>
              <a:ext uri="{FF2B5EF4-FFF2-40B4-BE49-F238E27FC236}">
                <a16:creationId xmlns:a16="http://schemas.microsoft.com/office/drawing/2014/main" id="{7FC3D69F-537F-4F21-B40E-21DB1E91354C}"/>
              </a:ext>
            </a:extLst>
          </p:cNvPr>
          <p:cNvSpPr/>
          <p:nvPr/>
        </p:nvSpPr>
        <p:spPr>
          <a:xfrm>
            <a:off x="3384886" y="1805742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빗면 57">
            <a:extLst>
              <a:ext uri="{FF2B5EF4-FFF2-40B4-BE49-F238E27FC236}">
                <a16:creationId xmlns:a16="http://schemas.microsoft.com/office/drawing/2014/main" id="{B72EA7BD-B962-4344-9236-4A4E20ECFA52}"/>
              </a:ext>
            </a:extLst>
          </p:cNvPr>
          <p:cNvSpPr/>
          <p:nvPr/>
        </p:nvSpPr>
        <p:spPr>
          <a:xfrm>
            <a:off x="3450163" y="3246878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빗면 59">
            <a:extLst>
              <a:ext uri="{FF2B5EF4-FFF2-40B4-BE49-F238E27FC236}">
                <a16:creationId xmlns:a16="http://schemas.microsoft.com/office/drawing/2014/main" id="{13AA8296-8E19-4417-AC6D-4AA3A84EE24C}"/>
              </a:ext>
            </a:extLst>
          </p:cNvPr>
          <p:cNvSpPr/>
          <p:nvPr/>
        </p:nvSpPr>
        <p:spPr>
          <a:xfrm>
            <a:off x="1957271" y="3238524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빗면 61">
            <a:extLst>
              <a:ext uri="{FF2B5EF4-FFF2-40B4-BE49-F238E27FC236}">
                <a16:creationId xmlns:a16="http://schemas.microsoft.com/office/drawing/2014/main" id="{9E391E12-896C-4A8B-BF68-DD1C2976B27E}"/>
              </a:ext>
            </a:extLst>
          </p:cNvPr>
          <p:cNvSpPr/>
          <p:nvPr/>
        </p:nvSpPr>
        <p:spPr>
          <a:xfrm>
            <a:off x="471111" y="3234846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빗면 64">
            <a:extLst>
              <a:ext uri="{FF2B5EF4-FFF2-40B4-BE49-F238E27FC236}">
                <a16:creationId xmlns:a16="http://schemas.microsoft.com/office/drawing/2014/main" id="{1495A50D-558A-401D-B6DA-7D78FCEE5DB3}"/>
              </a:ext>
            </a:extLst>
          </p:cNvPr>
          <p:cNvSpPr/>
          <p:nvPr/>
        </p:nvSpPr>
        <p:spPr>
          <a:xfrm>
            <a:off x="4846643" y="181438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빗면 66">
            <a:extLst>
              <a:ext uri="{FF2B5EF4-FFF2-40B4-BE49-F238E27FC236}">
                <a16:creationId xmlns:a16="http://schemas.microsoft.com/office/drawing/2014/main" id="{B80B7C0A-D38C-4F78-B183-605F48953E97}"/>
              </a:ext>
            </a:extLst>
          </p:cNvPr>
          <p:cNvSpPr/>
          <p:nvPr/>
        </p:nvSpPr>
        <p:spPr>
          <a:xfrm>
            <a:off x="4850694" y="3262551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빗면 68">
            <a:extLst>
              <a:ext uri="{FF2B5EF4-FFF2-40B4-BE49-F238E27FC236}">
                <a16:creationId xmlns:a16="http://schemas.microsoft.com/office/drawing/2014/main" id="{A1039C0F-6E95-4E19-8A6D-959AA43AD665}"/>
              </a:ext>
            </a:extLst>
          </p:cNvPr>
          <p:cNvSpPr/>
          <p:nvPr/>
        </p:nvSpPr>
        <p:spPr>
          <a:xfrm>
            <a:off x="471111" y="4692393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빗면 70">
            <a:extLst>
              <a:ext uri="{FF2B5EF4-FFF2-40B4-BE49-F238E27FC236}">
                <a16:creationId xmlns:a16="http://schemas.microsoft.com/office/drawing/2014/main" id="{D0261562-26B3-41F1-80BD-FAF3E3689F5A}"/>
              </a:ext>
            </a:extLst>
          </p:cNvPr>
          <p:cNvSpPr/>
          <p:nvPr/>
        </p:nvSpPr>
        <p:spPr>
          <a:xfrm>
            <a:off x="1978415" y="4692393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빗면 72">
            <a:extLst>
              <a:ext uri="{FF2B5EF4-FFF2-40B4-BE49-F238E27FC236}">
                <a16:creationId xmlns:a16="http://schemas.microsoft.com/office/drawing/2014/main" id="{ADA5A057-B386-415F-8024-30234F5D325C}"/>
              </a:ext>
            </a:extLst>
          </p:cNvPr>
          <p:cNvSpPr/>
          <p:nvPr/>
        </p:nvSpPr>
        <p:spPr>
          <a:xfrm>
            <a:off x="3468220" y="470442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A07C246A-1C7A-4F65-A66E-3C36476CBA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203" b="93555" l="9961" r="97266">
                        <a14:foregroundMark x1="37109" y1="41406" x2="32227" y2="44531"/>
                        <a14:foregroundMark x1="32422" y1="47461" x2="31641" y2="89063"/>
                        <a14:foregroundMark x1="31641" y1="89063" x2="37109" y2="94141"/>
                        <a14:foregroundMark x1="37109" y1="94141" x2="61914" y2="94336"/>
                        <a14:foregroundMark x1="61914" y1="94336" x2="89063" y2="93555"/>
                        <a14:foregroundMark x1="89063" y1="93555" x2="94727" y2="91992"/>
                        <a14:foregroundMark x1="42773" y1="42188" x2="51172" y2="42188"/>
                        <a14:foregroundMark x1="51172" y1="42188" x2="68945" y2="41016"/>
                        <a14:foregroundMark x1="68945" y1="41016" x2="88477" y2="41797"/>
                        <a14:foregroundMark x1="94531" y1="42969" x2="96680" y2="48633"/>
                        <a14:foregroundMark x1="96680" y1="51172" x2="95898" y2="72852"/>
                        <a14:foregroundMark x1="97070" y1="50977" x2="97266" y2="49414"/>
                        <a14:foregroundMark x1="96484" y1="48828" x2="96680" y2="51563"/>
                        <a14:foregroundMark x1="95898" y1="73047" x2="97070" y2="91211"/>
                        <a14:foregroundMark x1="63867" y1="72852" x2="63867" y2="63672"/>
                        <a14:foregroundMark x1="53320" y1="11914" x2="60352" y2="8984"/>
                        <a14:foregroundMark x1="60352" y1="8984" x2="68359" y2="8594"/>
                        <a14:foregroundMark x1="68359" y1="8594" x2="75195" y2="11328"/>
                        <a14:foregroundMark x1="75195" y1="11328" x2="75586" y2="11719"/>
                        <a14:foregroundMark x1="55469" y1="8984" x2="57422" y2="8203"/>
                        <a14:backgroundMark x1="14648" y1="14648" x2="14648" y2="14648"/>
                        <a14:backgroundMark x1="19922" y1="21875" x2="9961" y2="41211"/>
                        <a14:backgroundMark x1="9961" y1="41211" x2="17383" y2="46094"/>
                        <a14:backgroundMark x1="17383" y1="46094" x2="25195" y2="34766"/>
                        <a14:backgroundMark x1="25195" y1="34766" x2="34180" y2="4297"/>
                        <a14:backgroundMark x1="34180" y1="4297" x2="16406" y2="52148"/>
                        <a14:backgroundMark x1="6055" y1="47461" x2="5664" y2="21289"/>
                        <a14:backgroundMark x1="5664" y1="21289" x2="10742" y2="14648"/>
                        <a14:backgroundMark x1="10742" y1="14648" x2="16016" y2="25977"/>
                        <a14:backgroundMark x1="16016" y1="25977" x2="13281" y2="44531"/>
                        <a14:backgroundMark x1="13281" y1="44531" x2="5273" y2="62500"/>
                        <a14:backgroundMark x1="5273" y1="62500" x2="11328" y2="72852"/>
                        <a14:backgroundMark x1="11328" y1="72852" x2="12305" y2="80273"/>
                        <a14:backgroundMark x1="12305" y1="80273" x2="15039" y2="87109"/>
                        <a14:backgroundMark x1="28351" y1="87307" x2="23828" y2="59570"/>
                        <a14:backgroundMark x1="28965" y1="91070" x2="28628" y2="89006"/>
                        <a14:backgroundMark x1="29688" y1="95508" x2="28992" y2="91241"/>
                        <a14:backgroundMark x1="23828" y1="59570" x2="26758" y2="41602"/>
                        <a14:backgroundMark x1="26758" y1="41602" x2="44336" y2="8984"/>
                        <a14:backgroundMark x1="44336" y1="8984" x2="56029" y2="7893"/>
                        <a14:backgroundMark x1="77176" y1="10470" x2="83203" y2="12695"/>
                        <a14:backgroundMark x1="76215" y1="10115" x2="76572" y2="10247"/>
                        <a14:backgroundMark x1="83203" y1="12695" x2="90820" y2="19922"/>
                        <a14:backgroundMark x1="90820" y1="19922" x2="96094" y2="28906"/>
                        <a14:backgroundMark x1="96629" y1="48651" x2="96633" y2="48817"/>
                        <a14:backgroundMark x1="96094" y1="28906" x2="96456" y2="42271"/>
                        <a14:backgroundMark x1="91929" y1="95245" x2="89063" y2="99609"/>
                        <a14:backgroundMark x1="35697" y1="96349" x2="28320" y2="95898"/>
                        <a14:backgroundMark x1="89063" y1="99609" x2="46842" y2="97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48523" y="830755"/>
            <a:ext cx="651521" cy="651521"/>
          </a:xfrm>
          <a:prstGeom prst="rect">
            <a:avLst/>
          </a:prstGeom>
        </p:spPr>
      </p:pic>
      <p:pic>
        <p:nvPicPr>
          <p:cNvPr id="4" name="그래픽 3" descr="여자 아이가 있는 가족">
            <a:extLst>
              <a:ext uri="{FF2B5EF4-FFF2-40B4-BE49-F238E27FC236}">
                <a16:creationId xmlns:a16="http://schemas.microsoft.com/office/drawing/2014/main" id="{A55074BB-209B-4A08-A4DB-34CA263499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8604" y="1936837"/>
            <a:ext cx="914400" cy="914400"/>
          </a:xfrm>
          <a:prstGeom prst="rect">
            <a:avLst/>
          </a:prstGeom>
        </p:spPr>
      </p:pic>
      <p:pic>
        <p:nvPicPr>
          <p:cNvPr id="26" name="그래픽 25" descr="링크">
            <a:extLst>
              <a:ext uri="{FF2B5EF4-FFF2-40B4-BE49-F238E27FC236}">
                <a16:creationId xmlns:a16="http://schemas.microsoft.com/office/drawing/2014/main" id="{2F82573C-A156-4916-9A78-805E2F3E8F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73548" y="1986420"/>
            <a:ext cx="914400" cy="914400"/>
          </a:xfrm>
          <a:prstGeom prst="rect">
            <a:avLst/>
          </a:prstGeom>
        </p:spPr>
      </p:pic>
      <p:pic>
        <p:nvPicPr>
          <p:cNvPr id="28" name="그래픽 27" descr="상향 추세">
            <a:extLst>
              <a:ext uri="{FF2B5EF4-FFF2-40B4-BE49-F238E27FC236}">
                <a16:creationId xmlns:a16="http://schemas.microsoft.com/office/drawing/2014/main" id="{63C85D13-4648-4889-AB47-D30DCB6865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7635" y="3382122"/>
            <a:ext cx="914400" cy="914400"/>
          </a:xfrm>
          <a:prstGeom prst="rect">
            <a:avLst/>
          </a:prstGeom>
        </p:spPr>
      </p:pic>
      <p:pic>
        <p:nvPicPr>
          <p:cNvPr id="30" name="그래픽 29" descr="톱니바퀴">
            <a:extLst>
              <a:ext uri="{FF2B5EF4-FFF2-40B4-BE49-F238E27FC236}">
                <a16:creationId xmlns:a16="http://schemas.microsoft.com/office/drawing/2014/main" id="{FBC5BAFD-949C-40ED-8F5D-7437F64E43F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90527" y="3339326"/>
            <a:ext cx="914400" cy="914400"/>
          </a:xfrm>
          <a:prstGeom prst="rect">
            <a:avLst/>
          </a:prstGeom>
        </p:spPr>
      </p:pic>
      <p:pic>
        <p:nvPicPr>
          <p:cNvPr id="77" name="그래픽 76" descr="머리와 톱니바퀴">
            <a:extLst>
              <a:ext uri="{FF2B5EF4-FFF2-40B4-BE49-F238E27FC236}">
                <a16:creationId xmlns:a16="http://schemas.microsoft.com/office/drawing/2014/main" id="{BC29B149-5C44-4C1B-AD24-1B976E75F5A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93153" y="3418340"/>
            <a:ext cx="914400" cy="914400"/>
          </a:xfrm>
          <a:prstGeom prst="rect">
            <a:avLst/>
          </a:prstGeom>
        </p:spPr>
      </p:pic>
      <p:pic>
        <p:nvPicPr>
          <p:cNvPr id="79" name="그래픽 78" descr="바코드">
            <a:extLst>
              <a:ext uri="{FF2B5EF4-FFF2-40B4-BE49-F238E27FC236}">
                <a16:creationId xmlns:a16="http://schemas.microsoft.com/office/drawing/2014/main" id="{AB375070-6F14-4E6F-A8FF-752952A80F4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17610" y="4844125"/>
            <a:ext cx="914400" cy="914400"/>
          </a:xfrm>
          <a:prstGeom prst="rect">
            <a:avLst/>
          </a:prstGeom>
        </p:spPr>
      </p:pic>
      <p:pic>
        <p:nvPicPr>
          <p:cNvPr id="81" name="그래픽 80" descr="가위">
            <a:extLst>
              <a:ext uri="{FF2B5EF4-FFF2-40B4-BE49-F238E27FC236}">
                <a16:creationId xmlns:a16="http://schemas.microsoft.com/office/drawing/2014/main" id="{34737CC7-5C74-4C63-AA1C-72F7D9D529D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25691" y="4832093"/>
            <a:ext cx="914400" cy="914400"/>
          </a:xfrm>
          <a:prstGeom prst="rect">
            <a:avLst/>
          </a:prstGeom>
        </p:spPr>
      </p:pic>
      <p:pic>
        <p:nvPicPr>
          <p:cNvPr id="83" name="그래픽 82" descr="태양계">
            <a:extLst>
              <a:ext uri="{FF2B5EF4-FFF2-40B4-BE49-F238E27FC236}">
                <a16:creationId xmlns:a16="http://schemas.microsoft.com/office/drawing/2014/main" id="{2961F174-3C4B-498D-9A8B-049F3BB766C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577495" y="4844125"/>
            <a:ext cx="914400" cy="914400"/>
          </a:xfrm>
          <a:prstGeom prst="rect">
            <a:avLst/>
          </a:prstGeom>
        </p:spPr>
      </p:pic>
      <p:pic>
        <p:nvPicPr>
          <p:cNvPr id="85" name="그래픽 84" descr="메달">
            <a:extLst>
              <a:ext uri="{FF2B5EF4-FFF2-40B4-BE49-F238E27FC236}">
                <a16:creationId xmlns:a16="http://schemas.microsoft.com/office/drawing/2014/main" id="{1F35A824-2491-4B70-B19E-8D07C1B063F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547020" y="3409864"/>
            <a:ext cx="914400" cy="914400"/>
          </a:xfrm>
          <a:prstGeom prst="rect">
            <a:avLst/>
          </a:prstGeom>
        </p:spPr>
      </p:pic>
      <p:pic>
        <p:nvPicPr>
          <p:cNvPr id="87" name="그래픽 86" descr="별">
            <a:extLst>
              <a:ext uri="{FF2B5EF4-FFF2-40B4-BE49-F238E27FC236}">
                <a16:creationId xmlns:a16="http://schemas.microsoft.com/office/drawing/2014/main" id="{D907410D-C042-4EBB-AEED-91C34867DFB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036555" y="1914008"/>
            <a:ext cx="914400" cy="914400"/>
          </a:xfrm>
          <a:prstGeom prst="rect">
            <a:avLst/>
          </a:prstGeom>
        </p:spPr>
      </p:pic>
      <p:pic>
        <p:nvPicPr>
          <p:cNvPr id="89" name="그래픽 88" descr="방사능">
            <a:extLst>
              <a:ext uri="{FF2B5EF4-FFF2-40B4-BE49-F238E27FC236}">
                <a16:creationId xmlns:a16="http://schemas.microsoft.com/office/drawing/2014/main" id="{5A79DFBB-52E3-4AD2-BB2A-DD4A2245F82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533707" y="1964518"/>
            <a:ext cx="914400" cy="914400"/>
          </a:xfrm>
          <a:prstGeom prst="rect">
            <a:avLst/>
          </a:prstGeom>
        </p:spPr>
      </p:pic>
      <p:pic>
        <p:nvPicPr>
          <p:cNvPr id="50" name="그래픽 49" descr="혜성">
            <a:extLst>
              <a:ext uri="{FF2B5EF4-FFF2-40B4-BE49-F238E27FC236}">
                <a16:creationId xmlns:a16="http://schemas.microsoft.com/office/drawing/2014/main" id="{6F9B3425-6DE5-490F-BFD7-2BDE4DC72DF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669703" y="699315"/>
            <a:ext cx="914400" cy="9144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2CAB0A98-77E4-42F7-B384-D44C684DBB9B}"/>
              </a:ext>
            </a:extLst>
          </p:cNvPr>
          <p:cNvSpPr/>
          <p:nvPr/>
        </p:nvSpPr>
        <p:spPr>
          <a:xfrm>
            <a:off x="7820459" y="2538919"/>
            <a:ext cx="3624470" cy="3912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스크립트 출력</a:t>
            </a:r>
            <a:endParaRPr lang="en-US" altLang="ko-KR" dirty="0">
              <a:latin typeface="+mj-ea"/>
              <a:ea typeface="+mj-ea"/>
            </a:endParaRPr>
          </a:p>
          <a:p>
            <a:pPr algn="ctr"/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en-US" altLang="ko-KR" dirty="0">
                <a:latin typeface="+mj-ea"/>
                <a:ea typeface="+mj-ea"/>
              </a:rPr>
              <a:t>[ z ] : </a:t>
            </a:r>
            <a:r>
              <a:rPr lang="ko-KR" altLang="en-US" dirty="0">
                <a:latin typeface="+mj-ea"/>
                <a:ea typeface="+mj-ea"/>
              </a:rPr>
              <a:t>선택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en-US" altLang="ko-KR" dirty="0">
                <a:latin typeface="+mj-ea"/>
                <a:ea typeface="+mj-ea"/>
              </a:rPr>
              <a:t>[ x ] : </a:t>
            </a:r>
            <a:r>
              <a:rPr lang="ko-KR" altLang="en-US" dirty="0">
                <a:latin typeface="+mj-ea"/>
                <a:ea typeface="+mj-ea"/>
              </a:rPr>
              <a:t>뒤로 가기</a:t>
            </a:r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en-US" altLang="ko-KR" dirty="0">
                <a:latin typeface="+mj-ea"/>
                <a:ea typeface="+mj-ea"/>
              </a:rPr>
              <a:t>[ c ] : </a:t>
            </a:r>
            <a:r>
              <a:rPr lang="ko-KR" altLang="en-US" dirty="0" err="1">
                <a:latin typeface="+mj-ea"/>
                <a:ea typeface="+mj-ea"/>
              </a:rPr>
              <a:t>뎁스</a:t>
            </a:r>
            <a:r>
              <a:rPr lang="ko-KR" altLang="en-US" dirty="0">
                <a:latin typeface="+mj-ea"/>
                <a:ea typeface="+mj-ea"/>
              </a:rPr>
              <a:t> 변경</a:t>
            </a:r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en-US" altLang="ko-KR" dirty="0">
                <a:latin typeface="+mj-ea"/>
                <a:ea typeface="+mj-ea"/>
              </a:rPr>
              <a:t>[ B ] </a:t>
            </a:r>
            <a:r>
              <a:rPr lang="ko-KR" altLang="en-US" dirty="0">
                <a:latin typeface="+mj-ea"/>
                <a:ea typeface="+mj-ea"/>
              </a:rPr>
              <a:t>인게임으로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6906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AF85EA1-F85E-4C3C-A881-D4B65EDAA313}"/>
              </a:ext>
            </a:extLst>
          </p:cNvPr>
          <p:cNvSpPr/>
          <p:nvPr/>
        </p:nvSpPr>
        <p:spPr>
          <a:xfrm>
            <a:off x="5557625" y="778084"/>
            <a:ext cx="6523254" cy="122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6A8C342-99C7-4608-A81E-D4E90C6CE86F}"/>
              </a:ext>
            </a:extLst>
          </p:cNvPr>
          <p:cNvSpPr/>
          <p:nvPr/>
        </p:nvSpPr>
        <p:spPr>
          <a:xfrm>
            <a:off x="5961239" y="959457"/>
            <a:ext cx="5730008" cy="17221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스크립트 출력</a:t>
            </a:r>
            <a:endParaRPr lang="en-US" altLang="ko-KR" dirty="0">
              <a:latin typeface="+mj-ea"/>
              <a:ea typeface="+mj-ea"/>
            </a:endParaRPr>
          </a:p>
          <a:p>
            <a:pPr algn="ctr"/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en-US" altLang="ko-KR" dirty="0">
                <a:latin typeface="+mj-ea"/>
                <a:ea typeface="+mj-ea"/>
              </a:rPr>
              <a:t>[ Z ] : </a:t>
            </a:r>
            <a:r>
              <a:rPr lang="ko-KR" altLang="en-US" dirty="0">
                <a:latin typeface="+mj-ea"/>
                <a:ea typeface="+mj-ea"/>
              </a:rPr>
              <a:t>조합  </a:t>
            </a:r>
            <a:r>
              <a:rPr lang="en-US" altLang="ko-KR" dirty="0">
                <a:latin typeface="+mj-ea"/>
                <a:ea typeface="+mj-ea"/>
              </a:rPr>
              <a:t>[ X ] : </a:t>
            </a:r>
            <a:r>
              <a:rPr lang="ko-KR" altLang="en-US" dirty="0">
                <a:latin typeface="+mj-ea"/>
                <a:ea typeface="+mj-ea"/>
              </a:rPr>
              <a:t>뒤로 가기</a:t>
            </a:r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en-US" altLang="ko-KR" dirty="0">
                <a:latin typeface="+mj-ea"/>
                <a:ea typeface="+mj-ea"/>
              </a:rPr>
              <a:t>[ C ] : </a:t>
            </a:r>
            <a:r>
              <a:rPr lang="ko-KR" altLang="en-US" dirty="0">
                <a:latin typeface="+mj-ea"/>
                <a:ea typeface="+mj-ea"/>
              </a:rPr>
              <a:t>버리기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5C1B669-3DC8-48D0-82EA-6CF5C3310668}"/>
              </a:ext>
            </a:extLst>
          </p:cNvPr>
          <p:cNvGrpSpPr/>
          <p:nvPr/>
        </p:nvGrpSpPr>
        <p:grpSpPr>
          <a:xfrm rot="16200000">
            <a:off x="421375" y="140317"/>
            <a:ext cx="5877888" cy="5597255"/>
            <a:chOff x="1023457" y="140315"/>
            <a:chExt cx="10515716" cy="559725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64E5F8E-0351-4420-A37C-AD0DC9E27328}"/>
                </a:ext>
              </a:extLst>
            </p:cNvPr>
            <p:cNvGrpSpPr/>
            <p:nvPr/>
          </p:nvGrpSpPr>
          <p:grpSpPr>
            <a:xfrm>
              <a:off x="2027458" y="2009979"/>
              <a:ext cx="1193800" cy="1193800"/>
              <a:chOff x="467105" y="1777712"/>
              <a:chExt cx="1193800" cy="1193800"/>
            </a:xfrm>
          </p:grpSpPr>
          <p:sp>
            <p:nvSpPr>
              <p:cNvPr id="28" name="사각형: 빗면 27">
                <a:extLst>
                  <a:ext uri="{FF2B5EF4-FFF2-40B4-BE49-F238E27FC236}">
                    <a16:creationId xmlns:a16="http://schemas.microsoft.com/office/drawing/2014/main" id="{22A6311E-3649-42B5-8523-BF52560A5910}"/>
                  </a:ext>
                </a:extLst>
              </p:cNvPr>
              <p:cNvSpPr/>
              <p:nvPr/>
            </p:nvSpPr>
            <p:spPr>
              <a:xfrm>
                <a:off x="467105" y="1777712"/>
                <a:ext cx="1193800" cy="1193800"/>
              </a:xfrm>
              <a:prstGeom prst="bevel">
                <a:avLst>
                  <a:gd name="adj" fmla="val 535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1" name="그래픽 50" descr="눈꽃">
                <a:extLst>
                  <a:ext uri="{FF2B5EF4-FFF2-40B4-BE49-F238E27FC236}">
                    <a16:creationId xmlns:a16="http://schemas.microsoft.com/office/drawing/2014/main" id="{5EA8FBC2-5320-4949-993D-FBCB87E4F8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10525" y="1917412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60287C16-18DA-4A2D-8DBF-55B1D3937BBE}"/>
                </a:ext>
              </a:extLst>
            </p:cNvPr>
            <p:cNvGrpSpPr/>
            <p:nvPr/>
          </p:nvGrpSpPr>
          <p:grpSpPr>
            <a:xfrm>
              <a:off x="4175040" y="2009979"/>
              <a:ext cx="1193800" cy="1193800"/>
              <a:chOff x="467105" y="1777712"/>
              <a:chExt cx="1193800" cy="1193800"/>
            </a:xfrm>
            <a:effectLst/>
          </p:grpSpPr>
          <p:sp>
            <p:nvSpPr>
              <p:cNvPr id="78" name="사각형: 빗면 77">
                <a:extLst>
                  <a:ext uri="{FF2B5EF4-FFF2-40B4-BE49-F238E27FC236}">
                    <a16:creationId xmlns:a16="http://schemas.microsoft.com/office/drawing/2014/main" id="{19FBA264-E0DD-4E89-AD2E-E49418130A96}"/>
                  </a:ext>
                </a:extLst>
              </p:cNvPr>
              <p:cNvSpPr/>
              <p:nvPr/>
            </p:nvSpPr>
            <p:spPr>
              <a:xfrm>
                <a:off x="467105" y="1777712"/>
                <a:ext cx="1193800" cy="1193800"/>
              </a:xfrm>
              <a:prstGeom prst="bevel">
                <a:avLst>
                  <a:gd name="adj" fmla="val 535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9" name="그래픽 78" descr="눈꽃">
                <a:extLst>
                  <a:ext uri="{FF2B5EF4-FFF2-40B4-BE49-F238E27FC236}">
                    <a16:creationId xmlns:a16="http://schemas.microsoft.com/office/drawing/2014/main" id="{A0174107-2BA3-49AA-8DD5-55604651E5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10525" y="1917412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3B18D8B5-5727-4791-88FA-174728F9AA7F}"/>
                </a:ext>
              </a:extLst>
            </p:cNvPr>
            <p:cNvGrpSpPr/>
            <p:nvPr/>
          </p:nvGrpSpPr>
          <p:grpSpPr>
            <a:xfrm>
              <a:off x="6438667" y="2009979"/>
              <a:ext cx="1193800" cy="1193800"/>
              <a:chOff x="467105" y="1777712"/>
              <a:chExt cx="1193800" cy="1193800"/>
            </a:xfrm>
            <a:effectLst/>
          </p:grpSpPr>
          <p:sp>
            <p:nvSpPr>
              <p:cNvPr id="81" name="사각형: 빗면 80">
                <a:extLst>
                  <a:ext uri="{FF2B5EF4-FFF2-40B4-BE49-F238E27FC236}">
                    <a16:creationId xmlns:a16="http://schemas.microsoft.com/office/drawing/2014/main" id="{F7AE51EB-56C3-431B-85D5-466B8F685FFB}"/>
                  </a:ext>
                </a:extLst>
              </p:cNvPr>
              <p:cNvSpPr/>
              <p:nvPr/>
            </p:nvSpPr>
            <p:spPr>
              <a:xfrm>
                <a:off x="467105" y="1777712"/>
                <a:ext cx="1193800" cy="1193800"/>
              </a:xfrm>
              <a:prstGeom prst="bevel">
                <a:avLst>
                  <a:gd name="adj" fmla="val 535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2" name="그래픽 81" descr="눈꽃">
                <a:extLst>
                  <a:ext uri="{FF2B5EF4-FFF2-40B4-BE49-F238E27FC236}">
                    <a16:creationId xmlns:a16="http://schemas.microsoft.com/office/drawing/2014/main" id="{CDC95FC4-BA2C-4538-87DA-489A46CF0A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10525" y="1917412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99A3FEB3-1341-4B88-9EA3-30BB4D61B5CC}"/>
                </a:ext>
              </a:extLst>
            </p:cNvPr>
            <p:cNvGrpSpPr/>
            <p:nvPr/>
          </p:nvGrpSpPr>
          <p:grpSpPr>
            <a:xfrm>
              <a:off x="8702296" y="2009979"/>
              <a:ext cx="1193800" cy="1193800"/>
              <a:chOff x="467105" y="1777712"/>
              <a:chExt cx="1193800" cy="1193800"/>
            </a:xfrm>
            <a:effectLst/>
          </p:grpSpPr>
          <p:sp>
            <p:nvSpPr>
              <p:cNvPr id="84" name="사각형: 빗면 83">
                <a:extLst>
                  <a:ext uri="{FF2B5EF4-FFF2-40B4-BE49-F238E27FC236}">
                    <a16:creationId xmlns:a16="http://schemas.microsoft.com/office/drawing/2014/main" id="{A4B87EE4-E289-4E91-A7B5-7F453CAB48BF}"/>
                  </a:ext>
                </a:extLst>
              </p:cNvPr>
              <p:cNvSpPr/>
              <p:nvPr/>
            </p:nvSpPr>
            <p:spPr>
              <a:xfrm>
                <a:off x="467105" y="1777712"/>
                <a:ext cx="1193800" cy="1193800"/>
              </a:xfrm>
              <a:prstGeom prst="bevel">
                <a:avLst>
                  <a:gd name="adj" fmla="val 535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5" name="그래픽 84" descr="눈꽃">
                <a:extLst>
                  <a:ext uri="{FF2B5EF4-FFF2-40B4-BE49-F238E27FC236}">
                    <a16:creationId xmlns:a16="http://schemas.microsoft.com/office/drawing/2014/main" id="{807A8818-B3B4-4F92-8E14-5171FFA219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10525" y="1917412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086969F0-89C4-494D-8B55-9ADF788F186A}"/>
                </a:ext>
              </a:extLst>
            </p:cNvPr>
            <p:cNvGrpSpPr/>
            <p:nvPr/>
          </p:nvGrpSpPr>
          <p:grpSpPr>
            <a:xfrm>
              <a:off x="2027458" y="289129"/>
              <a:ext cx="1193800" cy="1193800"/>
              <a:chOff x="1840198" y="1777712"/>
              <a:chExt cx="1193800" cy="1193800"/>
            </a:xfrm>
          </p:grpSpPr>
          <p:sp>
            <p:nvSpPr>
              <p:cNvPr id="87" name="사각형: 빗면 86">
                <a:extLst>
                  <a:ext uri="{FF2B5EF4-FFF2-40B4-BE49-F238E27FC236}">
                    <a16:creationId xmlns:a16="http://schemas.microsoft.com/office/drawing/2014/main" id="{CB245A2B-E753-40C1-A928-354F382E9141}"/>
                  </a:ext>
                </a:extLst>
              </p:cNvPr>
              <p:cNvSpPr/>
              <p:nvPr/>
            </p:nvSpPr>
            <p:spPr>
              <a:xfrm>
                <a:off x="1840198" y="1777712"/>
                <a:ext cx="1193800" cy="1193800"/>
              </a:xfrm>
              <a:prstGeom prst="bevel">
                <a:avLst>
                  <a:gd name="adj" fmla="val 535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8" name="그래픽 87" descr="방사능">
                <a:extLst>
                  <a:ext uri="{FF2B5EF4-FFF2-40B4-BE49-F238E27FC236}">
                    <a16:creationId xmlns:a16="http://schemas.microsoft.com/office/drawing/2014/main" id="{11118D71-2E23-4CC7-B8A1-844ECD9194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989019" y="193648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E5E4A0BA-A397-4D7C-BC22-1553B64A23DA}"/>
                </a:ext>
              </a:extLst>
            </p:cNvPr>
            <p:cNvGrpSpPr/>
            <p:nvPr/>
          </p:nvGrpSpPr>
          <p:grpSpPr>
            <a:xfrm>
              <a:off x="4175040" y="289129"/>
              <a:ext cx="1193800" cy="1193800"/>
              <a:chOff x="1840198" y="1777712"/>
              <a:chExt cx="1193800" cy="1193800"/>
            </a:xfrm>
          </p:grpSpPr>
          <p:sp>
            <p:nvSpPr>
              <p:cNvPr id="90" name="사각형: 빗면 89">
                <a:extLst>
                  <a:ext uri="{FF2B5EF4-FFF2-40B4-BE49-F238E27FC236}">
                    <a16:creationId xmlns:a16="http://schemas.microsoft.com/office/drawing/2014/main" id="{DD7CCFB6-6909-443F-A6AE-0F79DB1F2F30}"/>
                  </a:ext>
                </a:extLst>
              </p:cNvPr>
              <p:cNvSpPr/>
              <p:nvPr/>
            </p:nvSpPr>
            <p:spPr>
              <a:xfrm>
                <a:off x="1840198" y="1777712"/>
                <a:ext cx="1193800" cy="1193800"/>
              </a:xfrm>
              <a:prstGeom prst="bevel">
                <a:avLst>
                  <a:gd name="adj" fmla="val 535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1" name="그래픽 90" descr="방사능">
                <a:extLst>
                  <a:ext uri="{FF2B5EF4-FFF2-40B4-BE49-F238E27FC236}">
                    <a16:creationId xmlns:a16="http://schemas.microsoft.com/office/drawing/2014/main" id="{D10E523F-6A9F-4462-A42F-21AECD682D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989019" y="193648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666F096B-5E93-4673-BF59-F69C216DF11A}"/>
                </a:ext>
              </a:extLst>
            </p:cNvPr>
            <p:cNvGrpSpPr/>
            <p:nvPr/>
          </p:nvGrpSpPr>
          <p:grpSpPr>
            <a:xfrm>
              <a:off x="6438667" y="308205"/>
              <a:ext cx="1193800" cy="1193800"/>
              <a:chOff x="1840198" y="1777712"/>
              <a:chExt cx="1193800" cy="1193800"/>
            </a:xfrm>
          </p:grpSpPr>
          <p:sp>
            <p:nvSpPr>
              <p:cNvPr id="93" name="사각형: 빗면 92">
                <a:extLst>
                  <a:ext uri="{FF2B5EF4-FFF2-40B4-BE49-F238E27FC236}">
                    <a16:creationId xmlns:a16="http://schemas.microsoft.com/office/drawing/2014/main" id="{61DD464F-6A6C-4B03-812F-18991D24740D}"/>
                  </a:ext>
                </a:extLst>
              </p:cNvPr>
              <p:cNvSpPr/>
              <p:nvPr/>
            </p:nvSpPr>
            <p:spPr>
              <a:xfrm>
                <a:off x="1840198" y="1777712"/>
                <a:ext cx="1193800" cy="1193800"/>
              </a:xfrm>
              <a:prstGeom prst="bevel">
                <a:avLst>
                  <a:gd name="adj" fmla="val 535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4" name="그래픽 93" descr="방사능">
                <a:extLst>
                  <a:ext uri="{FF2B5EF4-FFF2-40B4-BE49-F238E27FC236}">
                    <a16:creationId xmlns:a16="http://schemas.microsoft.com/office/drawing/2014/main" id="{EE7471F4-68F3-46C9-82D6-829200F16A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989019" y="193648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378E30C8-9A2D-4AFB-8C84-AA20A2D4CA73}"/>
                </a:ext>
              </a:extLst>
            </p:cNvPr>
            <p:cNvGrpSpPr/>
            <p:nvPr/>
          </p:nvGrpSpPr>
          <p:grpSpPr>
            <a:xfrm>
              <a:off x="8702296" y="308205"/>
              <a:ext cx="1193800" cy="1193800"/>
              <a:chOff x="1840198" y="1777712"/>
              <a:chExt cx="1193800" cy="1193800"/>
            </a:xfrm>
          </p:grpSpPr>
          <p:sp>
            <p:nvSpPr>
              <p:cNvPr id="96" name="사각형: 빗면 95">
                <a:extLst>
                  <a:ext uri="{FF2B5EF4-FFF2-40B4-BE49-F238E27FC236}">
                    <a16:creationId xmlns:a16="http://schemas.microsoft.com/office/drawing/2014/main" id="{DBDE395A-16D5-4CA7-BC4F-703989B02CED}"/>
                  </a:ext>
                </a:extLst>
              </p:cNvPr>
              <p:cNvSpPr/>
              <p:nvPr/>
            </p:nvSpPr>
            <p:spPr>
              <a:xfrm>
                <a:off x="1840198" y="1777712"/>
                <a:ext cx="1193800" cy="1193800"/>
              </a:xfrm>
              <a:prstGeom prst="bevel">
                <a:avLst>
                  <a:gd name="adj" fmla="val 535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7" name="그래픽 96" descr="방사능">
                <a:extLst>
                  <a:ext uri="{FF2B5EF4-FFF2-40B4-BE49-F238E27FC236}">
                    <a16:creationId xmlns:a16="http://schemas.microsoft.com/office/drawing/2014/main" id="{2E82D866-2D94-4014-A48C-50A51379C0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989019" y="193648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8028433A-68E7-44CC-B61A-0C1D1F283860}"/>
                </a:ext>
              </a:extLst>
            </p:cNvPr>
            <p:cNvGrpSpPr/>
            <p:nvPr/>
          </p:nvGrpSpPr>
          <p:grpSpPr>
            <a:xfrm>
              <a:off x="2027458" y="3854450"/>
              <a:ext cx="1193800" cy="1193800"/>
              <a:chOff x="1840198" y="1777712"/>
              <a:chExt cx="1193800" cy="1193800"/>
            </a:xfrm>
          </p:grpSpPr>
          <p:sp>
            <p:nvSpPr>
              <p:cNvPr id="99" name="사각형: 빗면 98">
                <a:extLst>
                  <a:ext uri="{FF2B5EF4-FFF2-40B4-BE49-F238E27FC236}">
                    <a16:creationId xmlns:a16="http://schemas.microsoft.com/office/drawing/2014/main" id="{F233DC5E-BB78-4D58-8929-32E04542AD17}"/>
                  </a:ext>
                </a:extLst>
              </p:cNvPr>
              <p:cNvSpPr/>
              <p:nvPr/>
            </p:nvSpPr>
            <p:spPr>
              <a:xfrm>
                <a:off x="1840198" y="1777712"/>
                <a:ext cx="1193800" cy="1193800"/>
              </a:xfrm>
              <a:prstGeom prst="bevel">
                <a:avLst>
                  <a:gd name="adj" fmla="val 535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0" name="그래픽 99" descr="방사능">
                <a:extLst>
                  <a:ext uri="{FF2B5EF4-FFF2-40B4-BE49-F238E27FC236}">
                    <a16:creationId xmlns:a16="http://schemas.microsoft.com/office/drawing/2014/main" id="{720881A8-7552-4ED4-8566-143D5AB7CE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989019" y="193648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98BADDB4-271C-4F6E-9AAD-5A40DFF38B2E}"/>
                </a:ext>
              </a:extLst>
            </p:cNvPr>
            <p:cNvGrpSpPr/>
            <p:nvPr/>
          </p:nvGrpSpPr>
          <p:grpSpPr>
            <a:xfrm>
              <a:off x="4175040" y="3854450"/>
              <a:ext cx="1193800" cy="1193800"/>
              <a:chOff x="1840198" y="1777712"/>
              <a:chExt cx="1193800" cy="1193800"/>
            </a:xfrm>
          </p:grpSpPr>
          <p:sp>
            <p:nvSpPr>
              <p:cNvPr id="102" name="사각형: 빗면 101">
                <a:extLst>
                  <a:ext uri="{FF2B5EF4-FFF2-40B4-BE49-F238E27FC236}">
                    <a16:creationId xmlns:a16="http://schemas.microsoft.com/office/drawing/2014/main" id="{78B6D52F-503B-40FA-B145-40DCFAAE5EF5}"/>
                  </a:ext>
                </a:extLst>
              </p:cNvPr>
              <p:cNvSpPr/>
              <p:nvPr/>
            </p:nvSpPr>
            <p:spPr>
              <a:xfrm>
                <a:off x="1840198" y="1777712"/>
                <a:ext cx="1193800" cy="1193800"/>
              </a:xfrm>
              <a:prstGeom prst="bevel">
                <a:avLst>
                  <a:gd name="adj" fmla="val 535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" name="그래픽 102" descr="방사능">
                <a:extLst>
                  <a:ext uri="{FF2B5EF4-FFF2-40B4-BE49-F238E27FC236}">
                    <a16:creationId xmlns:a16="http://schemas.microsoft.com/office/drawing/2014/main" id="{4C1FFD14-E4C7-40E9-8BA2-F6FED498D3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989019" y="193648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A62E2AE0-7EE4-48FF-BF19-8647E8F6CDE7}"/>
                </a:ext>
              </a:extLst>
            </p:cNvPr>
            <p:cNvGrpSpPr/>
            <p:nvPr/>
          </p:nvGrpSpPr>
          <p:grpSpPr>
            <a:xfrm>
              <a:off x="6438667" y="3873526"/>
              <a:ext cx="1193800" cy="1193800"/>
              <a:chOff x="1840198" y="1777712"/>
              <a:chExt cx="1193800" cy="1193800"/>
            </a:xfrm>
          </p:grpSpPr>
          <p:sp>
            <p:nvSpPr>
              <p:cNvPr id="105" name="사각형: 빗면 104">
                <a:extLst>
                  <a:ext uri="{FF2B5EF4-FFF2-40B4-BE49-F238E27FC236}">
                    <a16:creationId xmlns:a16="http://schemas.microsoft.com/office/drawing/2014/main" id="{92263371-D62D-409B-B05E-77BECC7B4A19}"/>
                  </a:ext>
                </a:extLst>
              </p:cNvPr>
              <p:cNvSpPr/>
              <p:nvPr/>
            </p:nvSpPr>
            <p:spPr>
              <a:xfrm>
                <a:off x="1840198" y="1777712"/>
                <a:ext cx="1193800" cy="1193800"/>
              </a:xfrm>
              <a:prstGeom prst="bevel">
                <a:avLst>
                  <a:gd name="adj" fmla="val 535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6" name="그래픽 105" descr="방사능">
                <a:extLst>
                  <a:ext uri="{FF2B5EF4-FFF2-40B4-BE49-F238E27FC236}">
                    <a16:creationId xmlns:a16="http://schemas.microsoft.com/office/drawing/2014/main" id="{DC12276E-ADCE-499D-8130-BC5652387A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989019" y="193648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B2281CA5-8660-47FD-9C8D-91FC923B43E1}"/>
                </a:ext>
              </a:extLst>
            </p:cNvPr>
            <p:cNvGrpSpPr/>
            <p:nvPr/>
          </p:nvGrpSpPr>
          <p:grpSpPr>
            <a:xfrm>
              <a:off x="8702296" y="3873526"/>
              <a:ext cx="1193800" cy="1193800"/>
              <a:chOff x="1840198" y="1777712"/>
              <a:chExt cx="1193800" cy="1193800"/>
            </a:xfrm>
          </p:grpSpPr>
          <p:sp>
            <p:nvSpPr>
              <p:cNvPr id="108" name="사각형: 빗면 107">
                <a:extLst>
                  <a:ext uri="{FF2B5EF4-FFF2-40B4-BE49-F238E27FC236}">
                    <a16:creationId xmlns:a16="http://schemas.microsoft.com/office/drawing/2014/main" id="{18CCBFAB-BFD7-4FEF-B8E2-EA03520F866B}"/>
                  </a:ext>
                </a:extLst>
              </p:cNvPr>
              <p:cNvSpPr/>
              <p:nvPr/>
            </p:nvSpPr>
            <p:spPr>
              <a:xfrm>
                <a:off x="1840198" y="1777712"/>
                <a:ext cx="1193800" cy="1193800"/>
              </a:xfrm>
              <a:prstGeom prst="bevel">
                <a:avLst>
                  <a:gd name="adj" fmla="val 535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9" name="그래픽 108" descr="방사능">
                <a:extLst>
                  <a:ext uri="{FF2B5EF4-FFF2-40B4-BE49-F238E27FC236}">
                    <a16:creationId xmlns:a16="http://schemas.microsoft.com/office/drawing/2014/main" id="{138AE26A-8340-4F80-9BFC-BF193ED226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989019" y="1936488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19388DE-A358-4D0E-BCDD-851077AE59CA}"/>
                </a:ext>
              </a:extLst>
            </p:cNvPr>
            <p:cNvSpPr/>
            <p:nvPr/>
          </p:nvSpPr>
          <p:spPr>
            <a:xfrm>
              <a:off x="1023457" y="140315"/>
              <a:ext cx="10201013" cy="8160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463D8047-93FF-48B0-B280-961D2D6C6354}"/>
                </a:ext>
              </a:extLst>
            </p:cNvPr>
            <p:cNvSpPr/>
            <p:nvPr/>
          </p:nvSpPr>
          <p:spPr>
            <a:xfrm>
              <a:off x="1338160" y="4294664"/>
              <a:ext cx="10201013" cy="144290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D407837-B889-45D3-A280-4BFC137638E0}"/>
                </a:ext>
              </a:extLst>
            </p:cNvPr>
            <p:cNvSpPr/>
            <p:nvPr/>
          </p:nvSpPr>
          <p:spPr>
            <a:xfrm>
              <a:off x="1812022" y="805343"/>
              <a:ext cx="1677683" cy="38337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500EEF7E-C259-463E-9740-6189CFC1DAC7}"/>
                </a:ext>
              </a:extLst>
            </p:cNvPr>
            <p:cNvSpPr/>
            <p:nvPr/>
          </p:nvSpPr>
          <p:spPr>
            <a:xfrm>
              <a:off x="3999254" y="805343"/>
              <a:ext cx="1677683" cy="38337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6736CDA-BEDE-4A9E-B1B6-13E590F6EB15}"/>
                </a:ext>
              </a:extLst>
            </p:cNvPr>
            <p:cNvSpPr/>
            <p:nvPr/>
          </p:nvSpPr>
          <p:spPr>
            <a:xfrm>
              <a:off x="6234364" y="805343"/>
              <a:ext cx="1677683" cy="38337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18AC7154-659B-4519-B8E1-77A1AE866886}"/>
                </a:ext>
              </a:extLst>
            </p:cNvPr>
            <p:cNvSpPr/>
            <p:nvPr/>
          </p:nvSpPr>
          <p:spPr>
            <a:xfrm>
              <a:off x="8469475" y="805343"/>
              <a:ext cx="1677683" cy="38337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A58068DD-29CC-481C-A48B-4CA30FC5201B}"/>
                </a:ext>
              </a:extLst>
            </p:cNvPr>
            <p:cNvSpPr/>
            <p:nvPr/>
          </p:nvSpPr>
          <p:spPr>
            <a:xfrm>
              <a:off x="2249618" y="525535"/>
              <a:ext cx="767722" cy="33836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이등변 삼각형 115">
              <a:extLst>
                <a:ext uri="{FF2B5EF4-FFF2-40B4-BE49-F238E27FC236}">
                  <a16:creationId xmlns:a16="http://schemas.microsoft.com/office/drawing/2014/main" id="{EA3137F0-CD49-4B11-9F61-6D384036EC2A}"/>
                </a:ext>
              </a:extLst>
            </p:cNvPr>
            <p:cNvSpPr/>
            <p:nvPr/>
          </p:nvSpPr>
          <p:spPr>
            <a:xfrm>
              <a:off x="4389330" y="525535"/>
              <a:ext cx="767722" cy="33836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이등변 삼각형 118">
              <a:extLst>
                <a:ext uri="{FF2B5EF4-FFF2-40B4-BE49-F238E27FC236}">
                  <a16:creationId xmlns:a16="http://schemas.microsoft.com/office/drawing/2014/main" id="{DD837262-E46D-4013-874F-20E5FBC8DB97}"/>
                </a:ext>
              </a:extLst>
            </p:cNvPr>
            <p:cNvSpPr/>
            <p:nvPr/>
          </p:nvSpPr>
          <p:spPr>
            <a:xfrm>
              <a:off x="6741618" y="525535"/>
              <a:ext cx="767722" cy="33836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이등변 삼각형 119">
              <a:extLst>
                <a:ext uri="{FF2B5EF4-FFF2-40B4-BE49-F238E27FC236}">
                  <a16:creationId xmlns:a16="http://schemas.microsoft.com/office/drawing/2014/main" id="{88F844B1-5F71-4FC7-994C-9BC04D32E589}"/>
                </a:ext>
              </a:extLst>
            </p:cNvPr>
            <p:cNvSpPr/>
            <p:nvPr/>
          </p:nvSpPr>
          <p:spPr>
            <a:xfrm>
              <a:off x="8881330" y="525535"/>
              <a:ext cx="767722" cy="33836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이등변 삼각형 120">
              <a:extLst>
                <a:ext uri="{FF2B5EF4-FFF2-40B4-BE49-F238E27FC236}">
                  <a16:creationId xmlns:a16="http://schemas.microsoft.com/office/drawing/2014/main" id="{09427013-4AAA-4E97-9BC8-475C38912638}"/>
                </a:ext>
              </a:extLst>
            </p:cNvPr>
            <p:cNvSpPr/>
            <p:nvPr/>
          </p:nvSpPr>
          <p:spPr>
            <a:xfrm rot="10800000">
              <a:off x="2249618" y="4579003"/>
              <a:ext cx="767722" cy="33836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이등변 삼각형 121">
              <a:extLst>
                <a:ext uri="{FF2B5EF4-FFF2-40B4-BE49-F238E27FC236}">
                  <a16:creationId xmlns:a16="http://schemas.microsoft.com/office/drawing/2014/main" id="{7599A6E7-9DFF-48D5-BB5C-21C627F23CE9}"/>
                </a:ext>
              </a:extLst>
            </p:cNvPr>
            <p:cNvSpPr/>
            <p:nvPr/>
          </p:nvSpPr>
          <p:spPr>
            <a:xfrm rot="10800000">
              <a:off x="4389330" y="4579003"/>
              <a:ext cx="767722" cy="33836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8A445B82-521C-4C33-A845-4AC51BAB4091}"/>
                </a:ext>
              </a:extLst>
            </p:cNvPr>
            <p:cNvSpPr/>
            <p:nvPr/>
          </p:nvSpPr>
          <p:spPr>
            <a:xfrm rot="10800000">
              <a:off x="6741618" y="4579003"/>
              <a:ext cx="767722" cy="33836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이등변 삼각형 123">
              <a:extLst>
                <a:ext uri="{FF2B5EF4-FFF2-40B4-BE49-F238E27FC236}">
                  <a16:creationId xmlns:a16="http://schemas.microsoft.com/office/drawing/2014/main" id="{55C34C46-9308-4389-BA67-2B3DE9E6A104}"/>
                </a:ext>
              </a:extLst>
            </p:cNvPr>
            <p:cNvSpPr/>
            <p:nvPr/>
          </p:nvSpPr>
          <p:spPr>
            <a:xfrm rot="10800000">
              <a:off x="8881330" y="4579003"/>
              <a:ext cx="767722" cy="33836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원형: 비어 있음 16">
              <a:extLst>
                <a:ext uri="{FF2B5EF4-FFF2-40B4-BE49-F238E27FC236}">
                  <a16:creationId xmlns:a16="http://schemas.microsoft.com/office/drawing/2014/main" id="{E764F5EE-415C-4A04-9B16-B347302A2F7A}"/>
                </a:ext>
              </a:extLst>
            </p:cNvPr>
            <p:cNvSpPr/>
            <p:nvPr/>
          </p:nvSpPr>
          <p:spPr>
            <a:xfrm>
              <a:off x="1568154" y="1575951"/>
              <a:ext cx="2192878" cy="1976624"/>
            </a:xfrm>
            <a:prstGeom prst="donut">
              <a:avLst>
                <a:gd name="adj" fmla="val 79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1541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 Light"/>
        <a:ea typeface="둥근모꼴"/>
        <a:cs typeface=""/>
      </a:majorFont>
      <a:minorFont>
        <a:latin typeface="Calibr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</TotalTime>
  <Words>42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둥근모꼴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Fox.Sanghyen Joo</dc:creator>
  <cp:lastModifiedBy>Joo Fox.Sanghyen</cp:lastModifiedBy>
  <cp:revision>29</cp:revision>
  <dcterms:created xsi:type="dcterms:W3CDTF">2018-04-09T06:37:31Z</dcterms:created>
  <dcterms:modified xsi:type="dcterms:W3CDTF">2018-07-25T08:14:23Z</dcterms:modified>
</cp:coreProperties>
</file>