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7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66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6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8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1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5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2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3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C550-4084-4259-866F-DF9306FDE487}" type="datetimeFigureOut">
              <a:rPr lang="ko-KR" altLang="en-US" smtClean="0"/>
              <a:t>2018-04-30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DAEA-C093-4206-BE1D-117AB8B76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84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D5ECE-AD70-4D81-99DF-A20B5958F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34427"/>
            <a:ext cx="9144000" cy="2387600"/>
          </a:xfrm>
        </p:spPr>
        <p:txBody>
          <a:bodyPr/>
          <a:lstStyle/>
          <a:p>
            <a:r>
              <a:rPr lang="ko-KR" altLang="en-US" dirty="0"/>
              <a:t>레벨디자인 배치 메뉴얼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3B4D7-728D-46E6-BD8F-50D6D21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368" y="4945649"/>
            <a:ext cx="9144000" cy="1655762"/>
          </a:xfrm>
        </p:spPr>
        <p:txBody>
          <a:bodyPr/>
          <a:lstStyle/>
          <a:p>
            <a:pPr algn="r"/>
            <a:r>
              <a:rPr lang="en-US" altLang="ko-KR" dirty="0"/>
              <a:t>2018-04-30</a:t>
            </a:r>
          </a:p>
          <a:p>
            <a:pPr algn="r"/>
            <a:r>
              <a:rPr lang="ko-KR" altLang="en-US" dirty="0" err="1"/>
              <a:t>주상현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48DE65-5668-49D6-AEDC-0F9F61C59233}"/>
              </a:ext>
            </a:extLst>
          </p:cNvPr>
          <p:cNvCxnSpPr/>
          <p:nvPr/>
        </p:nvCxnSpPr>
        <p:spPr>
          <a:xfrm>
            <a:off x="0" y="1653173"/>
            <a:ext cx="12192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49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C8AA1-F761-4717-AA0C-5D90DF64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A0D01-E560-473C-9188-74A55C14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등록 방법</a:t>
            </a:r>
            <a:endParaRPr lang="en-US" altLang="ko-KR" dirty="0"/>
          </a:p>
          <a:p>
            <a:r>
              <a:rPr lang="ko-KR" altLang="en-US" dirty="0"/>
              <a:t>배치</a:t>
            </a:r>
            <a:endParaRPr lang="en-US" altLang="ko-KR" dirty="0"/>
          </a:p>
          <a:p>
            <a:r>
              <a:rPr lang="ko-KR" altLang="en-US" dirty="0" err="1"/>
              <a:t>기믹</a:t>
            </a:r>
            <a:r>
              <a:rPr lang="ko-KR" altLang="en-US" dirty="0"/>
              <a:t> 세팅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301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765D-C06B-40AF-BDB7-88556F05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C7D3AB-7FE8-467A-A8FC-66019EB1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에셋의</a:t>
            </a:r>
            <a:r>
              <a:rPr lang="ko-KR" altLang="en-US" dirty="0"/>
              <a:t> 경로는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Assets\Textures\Maps\</a:t>
            </a:r>
            <a:r>
              <a:rPr lang="ko-KR" altLang="en-US" dirty="0"/>
              <a:t>하위 경로</a:t>
            </a:r>
            <a:endParaRPr lang="en-US" altLang="ko-KR" dirty="0"/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리소를</a:t>
            </a:r>
            <a:r>
              <a:rPr lang="ko-KR" altLang="en-US" dirty="0"/>
              <a:t> 하위 경로에 맞게 넣는다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이때는</a:t>
            </a:r>
            <a:r>
              <a:rPr lang="en-US" altLang="ko-KR" dirty="0"/>
              <a:t>, PNG</a:t>
            </a:r>
            <a:r>
              <a:rPr lang="ko-KR" altLang="en-US" dirty="0"/>
              <a:t>의 형태로 등록된 것 뿐이다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4AE22C-3DCD-44CE-977B-B2631829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681" y="1242510"/>
            <a:ext cx="18573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2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040F0-ECA4-45AF-9B98-25CBF030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58F31-10EA-4EF1-BB69-04B9E2BA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등록된 </a:t>
            </a:r>
            <a:r>
              <a:rPr lang="en-US" altLang="ko-KR" dirty="0"/>
              <a:t>PNG</a:t>
            </a:r>
            <a:r>
              <a:rPr lang="ko-KR" altLang="en-US" dirty="0"/>
              <a:t>의 리소스를 팔레트에 드래그 하여 배치 </a:t>
            </a:r>
            <a:r>
              <a:rPr lang="ko-KR" altLang="en-US" dirty="0" err="1"/>
              <a:t>시켜놓는다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드래그 하면 같은 경로에 </a:t>
            </a:r>
            <a:r>
              <a:rPr lang="ko-KR" altLang="en-US" dirty="0" err="1"/>
              <a:t>에셋을</a:t>
            </a:r>
            <a:r>
              <a:rPr lang="ko-KR" altLang="en-US" dirty="0"/>
              <a:t> 생성하겠냐는 창이 뜨고 저장을 누르면 </a:t>
            </a:r>
            <a:r>
              <a:rPr lang="ko-KR" altLang="en-US" dirty="0" err="1"/>
              <a:t>에셋이</a:t>
            </a:r>
            <a:r>
              <a:rPr lang="ko-KR" altLang="en-US" dirty="0"/>
              <a:t>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56AE5-2CA7-4885-A693-6BFE2CE3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1" y="4427375"/>
            <a:ext cx="4739340" cy="21880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C1ED74-BDDE-4CE8-8CAA-7FADE46F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575" y="4404842"/>
            <a:ext cx="2398047" cy="2210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8CF359-16A6-4B8B-AC20-0D035C7BD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54" y="4427375"/>
            <a:ext cx="3841199" cy="21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D5AB-5884-462A-A14D-EED4EFB4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C9ACB-3E64-4C2F-BB5D-D9F2D601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2641" cy="4351338"/>
          </a:xfrm>
        </p:spPr>
        <p:txBody>
          <a:bodyPr/>
          <a:lstStyle/>
          <a:p>
            <a:r>
              <a:rPr lang="ko-KR" altLang="en-US" dirty="0"/>
              <a:t>타일 리소스를 </a:t>
            </a:r>
            <a:r>
              <a:rPr lang="ko-KR" altLang="en-US" dirty="0" err="1"/>
              <a:t>에셋화</a:t>
            </a:r>
            <a:r>
              <a:rPr lang="ko-KR" altLang="en-US" dirty="0"/>
              <a:t> </a:t>
            </a:r>
            <a:r>
              <a:rPr lang="ko-KR" altLang="en-US" dirty="0" err="1"/>
              <a:t>할때</a:t>
            </a:r>
            <a:r>
              <a:rPr lang="ko-KR" altLang="en-US" dirty="0"/>
              <a:t> 주의할 점</a:t>
            </a:r>
            <a:endParaRPr lang="en-US" altLang="ko-KR" dirty="0"/>
          </a:p>
          <a:p>
            <a:r>
              <a:rPr lang="ko-KR" altLang="en-US" dirty="0"/>
              <a:t>바로 </a:t>
            </a:r>
            <a:r>
              <a:rPr lang="ko-KR" altLang="en-US" dirty="0" err="1"/>
              <a:t>에셋으로</a:t>
            </a:r>
            <a:r>
              <a:rPr lang="ko-KR" altLang="en-US" dirty="0"/>
              <a:t> 등록 시키게 되면 </a:t>
            </a:r>
            <a:r>
              <a:rPr lang="ko-KR" altLang="en-US" dirty="0" err="1"/>
              <a:t>에셋</a:t>
            </a:r>
            <a:r>
              <a:rPr lang="ko-KR" altLang="en-US" dirty="0"/>
              <a:t> 자체가 깨지는 현상이 발생 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Pixels Per Unit</a:t>
            </a:r>
            <a:r>
              <a:rPr lang="ko-KR" altLang="en-US" dirty="0"/>
              <a:t>을 </a:t>
            </a:r>
            <a:r>
              <a:rPr lang="en-US" altLang="ko-KR" dirty="0"/>
              <a:t>64</a:t>
            </a:r>
            <a:r>
              <a:rPr lang="ko-KR" altLang="en-US" dirty="0"/>
              <a:t>로 변경하면 문제가 해결된다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B868E8-872C-440A-BDB9-3272E762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443" y="2029910"/>
            <a:ext cx="4721836" cy="39427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5D9B27C-ABC7-4FDF-A7DE-F3159A86FB26}"/>
              </a:ext>
            </a:extLst>
          </p:cNvPr>
          <p:cNvSpPr/>
          <p:nvPr/>
        </p:nvSpPr>
        <p:spPr>
          <a:xfrm>
            <a:off x="7613780" y="3331029"/>
            <a:ext cx="1987420" cy="9797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9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4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84E31-A03C-4C95-8017-0B916C7B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2FDFA-D44E-4038-AE96-06EB0820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1098" cy="4351338"/>
          </a:xfrm>
        </p:spPr>
        <p:txBody>
          <a:bodyPr/>
          <a:lstStyle/>
          <a:p>
            <a:r>
              <a:rPr lang="ko-KR" altLang="en-US" dirty="0"/>
              <a:t>배치할 </a:t>
            </a:r>
            <a:r>
              <a:rPr lang="ko-KR" altLang="en-US" dirty="0" err="1"/>
              <a:t>씬의</a:t>
            </a:r>
            <a:r>
              <a:rPr lang="ko-KR" altLang="en-US" dirty="0"/>
              <a:t> </a:t>
            </a:r>
            <a:r>
              <a:rPr lang="en-US" altLang="ko-KR" dirty="0"/>
              <a:t>Grid</a:t>
            </a:r>
            <a:r>
              <a:rPr lang="ko-KR" altLang="en-US" dirty="0"/>
              <a:t>를 추가해준다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2D Object -&gt; </a:t>
            </a:r>
            <a:r>
              <a:rPr lang="en-US" altLang="ko-KR" dirty="0" err="1"/>
              <a:t>Tilemap</a:t>
            </a:r>
            <a:endParaRPr lang="en-US" altLang="ko-KR" dirty="0"/>
          </a:p>
          <a:p>
            <a:r>
              <a:rPr lang="ko-KR" altLang="en-US" dirty="0"/>
              <a:t>일반적으로 충돌 처리가 될 </a:t>
            </a:r>
            <a:r>
              <a:rPr lang="en-US" altLang="ko-KR" dirty="0"/>
              <a:t>Ground</a:t>
            </a:r>
            <a:r>
              <a:rPr lang="ko-KR" altLang="en-US" dirty="0"/>
              <a:t>와 배경이 될 </a:t>
            </a:r>
            <a:r>
              <a:rPr lang="en-US" altLang="ko-KR" dirty="0" err="1"/>
              <a:t>BackGround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가지가 주로 사용된다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ADBEB8F-F664-4A21-BA06-CD800FE18976}"/>
              </a:ext>
            </a:extLst>
          </p:cNvPr>
          <p:cNvGrpSpPr/>
          <p:nvPr/>
        </p:nvGrpSpPr>
        <p:grpSpPr>
          <a:xfrm>
            <a:off x="1237569" y="4163219"/>
            <a:ext cx="3838575" cy="1790700"/>
            <a:chOff x="1069618" y="3783952"/>
            <a:chExt cx="3838575" cy="17907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CF2C83-69E9-420C-B51D-184C981F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618" y="3783952"/>
              <a:ext cx="3838575" cy="17907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C062A-E7EA-499F-869C-480CDDE5D474}"/>
                </a:ext>
              </a:extLst>
            </p:cNvPr>
            <p:cNvSpPr/>
            <p:nvPr/>
          </p:nvSpPr>
          <p:spPr>
            <a:xfrm>
              <a:off x="1153593" y="4142792"/>
              <a:ext cx="1542953" cy="75577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33A7C3-7919-43D4-A3FE-80E7EF8C64F1}"/>
              </a:ext>
            </a:extLst>
          </p:cNvPr>
          <p:cNvGrpSpPr/>
          <p:nvPr/>
        </p:nvGrpSpPr>
        <p:grpSpPr>
          <a:xfrm>
            <a:off x="7493357" y="2048669"/>
            <a:ext cx="3629025" cy="3905250"/>
            <a:chOff x="7285944" y="2113983"/>
            <a:chExt cx="3629025" cy="39052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CE523B-D9A9-4CF5-8244-23F30D0C2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5944" y="2113983"/>
              <a:ext cx="3629025" cy="390525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3E6717-1B43-465B-A0DB-CB006977ACE5}"/>
                </a:ext>
              </a:extLst>
            </p:cNvPr>
            <p:cNvSpPr/>
            <p:nvPr/>
          </p:nvSpPr>
          <p:spPr>
            <a:xfrm>
              <a:off x="8944655" y="4394718"/>
              <a:ext cx="1542953" cy="25192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38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FFE1F-8311-474F-AC39-AB7DD6EF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E3FA3-2487-48B8-814C-2F2E59E1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3392" cy="4351338"/>
          </a:xfrm>
        </p:spPr>
        <p:txBody>
          <a:bodyPr/>
          <a:lstStyle/>
          <a:p>
            <a:r>
              <a:rPr lang="ko-KR" altLang="en-US" dirty="0"/>
              <a:t>충돌체크를 처리하기 위해 </a:t>
            </a:r>
            <a:r>
              <a:rPr lang="en-US" altLang="ko-KR" dirty="0"/>
              <a:t>Ground</a:t>
            </a:r>
            <a:r>
              <a:rPr lang="ko-KR" altLang="en-US" dirty="0"/>
              <a:t>에 </a:t>
            </a:r>
            <a:r>
              <a:rPr lang="en-US" altLang="ko-KR" dirty="0"/>
              <a:t>Add Component</a:t>
            </a:r>
            <a:r>
              <a:rPr lang="ko-KR" altLang="en-US" dirty="0"/>
              <a:t>하여 다음과 같은 </a:t>
            </a:r>
            <a:r>
              <a:rPr lang="en-US" altLang="ko-KR" dirty="0"/>
              <a:t>3</a:t>
            </a:r>
            <a:r>
              <a:rPr lang="ko-KR" altLang="en-US" dirty="0"/>
              <a:t>가지 처리를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C2C881-980C-40A3-B8FA-36CC310E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8219"/>
            <a:ext cx="52006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56F28-D1D4-4CCE-9860-99D46669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C2C43-37E6-4A52-9D0A-16A2A1DC5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팔레트에 등록된 </a:t>
            </a:r>
            <a:r>
              <a:rPr lang="ko-KR" altLang="en-US" dirty="0" err="1"/>
              <a:t>에셋을</a:t>
            </a:r>
            <a:r>
              <a:rPr lang="ko-KR" altLang="en-US" dirty="0"/>
              <a:t> 클릭하고 </a:t>
            </a:r>
            <a:r>
              <a:rPr lang="ko-KR" altLang="en-US" dirty="0" err="1"/>
              <a:t>씬에서</a:t>
            </a:r>
            <a:r>
              <a:rPr lang="ko-KR" altLang="en-US" dirty="0"/>
              <a:t> 배치 할 곳에 클릭해주면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241081-8D34-43EA-9F8F-36DCCAF5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8" y="3192978"/>
            <a:ext cx="4720415" cy="32998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D5829B-9297-46AB-ABBF-EF03BD89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467" y="3759716"/>
            <a:ext cx="2987714" cy="2770820"/>
          </a:xfrm>
          <a:prstGeom prst="rect">
            <a:avLst/>
          </a:prstGeom>
        </p:spPr>
      </p:pic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E824ABD6-B779-478A-8AC0-D42792A33F36}"/>
              </a:ext>
            </a:extLst>
          </p:cNvPr>
          <p:cNvSpPr/>
          <p:nvPr/>
        </p:nvSpPr>
        <p:spPr>
          <a:xfrm>
            <a:off x="3013009" y="5019869"/>
            <a:ext cx="625929" cy="615821"/>
          </a:xfrm>
          <a:prstGeom prst="donut">
            <a:avLst>
              <a:gd name="adj" fmla="val 9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ECF5A3BD-9737-4B8D-9831-2B4333094568}"/>
              </a:ext>
            </a:extLst>
          </p:cNvPr>
          <p:cNvSpPr/>
          <p:nvPr/>
        </p:nvSpPr>
        <p:spPr>
          <a:xfrm>
            <a:off x="3325973" y="4478596"/>
            <a:ext cx="3312368" cy="5321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9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E2E97-B214-40A7-998B-E13C8220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9359D-F9B8-4A1D-9388-F2CF9B7D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완성된 배치는 </a:t>
            </a:r>
            <a:r>
              <a:rPr lang="en-US" altLang="ko-KR" dirty="0"/>
              <a:t>Grid</a:t>
            </a:r>
            <a:r>
              <a:rPr lang="ko-KR" altLang="en-US" dirty="0"/>
              <a:t>를 드래그 하여 다음과 같은 경로로 끌어 놓는다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Assets/Sections/</a:t>
            </a:r>
            <a:r>
              <a:rPr lang="ko-KR" altLang="en-US" dirty="0"/>
              <a:t>하위 경로</a:t>
            </a:r>
            <a:endParaRPr lang="en-US" altLang="ko-KR" dirty="0"/>
          </a:p>
          <a:p>
            <a:r>
              <a:rPr lang="ko-KR" altLang="en-US" dirty="0"/>
              <a:t>섹션 네이밍 기준에 맞춰 이름을 지정해준다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A12A25-174E-4145-8D52-BD4231DC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939" y="3127990"/>
            <a:ext cx="1828800" cy="3438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2B7537-AC81-41FA-B1A4-D39559189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19" y="4775815"/>
            <a:ext cx="6638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4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180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레벨디자인 배치 메뉴얼</vt:lpstr>
      <vt:lpstr>PowerPoint 프레젠테이션</vt:lpstr>
      <vt:lpstr>에셋 등록</vt:lpstr>
      <vt:lpstr>에셋 등록</vt:lpstr>
      <vt:lpstr>에셋 생성</vt:lpstr>
      <vt:lpstr>배치</vt:lpstr>
      <vt:lpstr>배치</vt:lpstr>
      <vt:lpstr>배치</vt:lpstr>
      <vt:lpstr>배치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레벨디자인 배치 메뉴얼</dc:title>
  <dc:creator>Joo Fox.Sanghyen</dc:creator>
  <cp:lastModifiedBy>Joo Fox.Sanghyen</cp:lastModifiedBy>
  <cp:revision>3</cp:revision>
  <dcterms:created xsi:type="dcterms:W3CDTF">2018-04-30T05:41:33Z</dcterms:created>
  <dcterms:modified xsi:type="dcterms:W3CDTF">2018-04-30T06:43:13Z</dcterms:modified>
</cp:coreProperties>
</file>