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64" r:id="rId4"/>
    <p:sldId id="261" r:id="rId5"/>
    <p:sldId id="265" r:id="rId6"/>
    <p:sldId id="266" r:id="rId7"/>
    <p:sldId id="269" r:id="rId8"/>
    <p:sldId id="267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-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1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9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4231-0B69-4E0A-80A9-473AFD899DE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9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microsoft.com/office/2007/relationships/hdphoto" Target="../media/hdphoto2.wdp"/><Relationship Id="rId21" Type="http://schemas.openxmlformats.org/officeDocument/2006/relationships/image" Target="../media/image31.png"/><Relationship Id="rId34" Type="http://schemas.openxmlformats.org/officeDocument/2006/relationships/image" Target="../media/image44.svg"/><Relationship Id="rId7" Type="http://schemas.openxmlformats.org/officeDocument/2006/relationships/image" Target="../media/image16.png"/><Relationship Id="rId12" Type="http://schemas.microsoft.com/office/2007/relationships/hdphoto" Target="../media/hdphoto1.wdp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5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18.png"/><Relationship Id="rId5" Type="http://schemas.openxmlformats.org/officeDocument/2006/relationships/slide" Target="slide5.xml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46.sv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slide" Target="slide4.xml"/><Relationship Id="rId9" Type="http://schemas.openxmlformats.org/officeDocument/2006/relationships/image" Target="../media/image21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microsoft.com/office/2007/relationships/hdphoto" Target="../media/hdphoto2.wdp"/><Relationship Id="rId21" Type="http://schemas.openxmlformats.org/officeDocument/2006/relationships/image" Target="../media/image36.svg"/><Relationship Id="rId34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6.svg"/><Relationship Id="rId2" Type="http://schemas.openxmlformats.org/officeDocument/2006/relationships/image" Target="../media/image2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5.png"/><Relationship Id="rId37" Type="http://schemas.openxmlformats.org/officeDocument/2006/relationships/slide" Target="slide3.xml"/><Relationship Id="rId5" Type="http://schemas.openxmlformats.org/officeDocument/2006/relationships/image" Target="../media/image17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slide" Target="slide7.xml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21.png"/><Relationship Id="rId35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microsoft.com/office/2007/relationships/hdphoto" Target="../media/hdphoto2.wdp"/><Relationship Id="rId21" Type="http://schemas.openxmlformats.org/officeDocument/2006/relationships/image" Target="../media/image38.svg"/><Relationship Id="rId34" Type="http://schemas.openxmlformats.org/officeDocument/2006/relationships/image" Target="../media/image16.pn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2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41.png"/><Relationship Id="rId32" Type="http://schemas.openxmlformats.org/officeDocument/2006/relationships/image" Target="../media/image18.png"/><Relationship Id="rId37" Type="http://schemas.openxmlformats.org/officeDocument/2006/relationships/slide" Target="slide7.xml"/><Relationship Id="rId5" Type="http://schemas.microsoft.com/office/2007/relationships/hdphoto" Target="../media/hdphoto1.wdp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28" Type="http://schemas.openxmlformats.org/officeDocument/2006/relationships/image" Target="../media/image21.png"/><Relationship Id="rId36" Type="http://schemas.openxmlformats.org/officeDocument/2006/relationships/slide" Target="slide3.xml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31" Type="http://schemas.openxmlformats.org/officeDocument/2006/relationships/image" Target="../media/image46.svg"/><Relationship Id="rId4" Type="http://schemas.openxmlformats.org/officeDocument/2006/relationships/image" Target="../media/image15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svg"/><Relationship Id="rId30" Type="http://schemas.openxmlformats.org/officeDocument/2006/relationships/image" Target="../media/image45.png"/><Relationship Id="rId35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34" Type="http://schemas.openxmlformats.org/officeDocument/2006/relationships/image" Target="../media/image45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37" Type="http://schemas.openxmlformats.org/officeDocument/2006/relationships/slide" Target="slide7.xml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36" Type="http://schemas.openxmlformats.org/officeDocument/2006/relationships/slide" Target="slide3.xml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34" Type="http://schemas.openxmlformats.org/officeDocument/2006/relationships/image" Target="../media/image45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36" Type="http://schemas.openxmlformats.org/officeDocument/2006/relationships/slide" Target="slide8.xml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 descr="손전등">
            <a:extLst>
              <a:ext uri="{FF2B5EF4-FFF2-40B4-BE49-F238E27FC236}">
                <a16:creationId xmlns:a16="http://schemas.microsoft.com/office/drawing/2014/main" id="{5D533543-B954-428D-A3BC-DC2E182E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3090" y="2242033"/>
            <a:ext cx="1316302" cy="13163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34BFA5-2556-4D9E-8534-21F4066A0945}"/>
              </a:ext>
            </a:extLst>
          </p:cNvPr>
          <p:cNvCxnSpPr/>
          <p:nvPr/>
        </p:nvCxnSpPr>
        <p:spPr>
          <a:xfrm>
            <a:off x="514350" y="4581525"/>
            <a:ext cx="1062037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12" descr="전구">
            <a:extLst>
              <a:ext uri="{FF2B5EF4-FFF2-40B4-BE49-F238E27FC236}">
                <a16:creationId xmlns:a16="http://schemas.microsoft.com/office/drawing/2014/main" id="{0183BCB5-5F63-42D4-AA86-047B09AFC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9206" y="1952625"/>
            <a:ext cx="1117043" cy="3162840"/>
          </a:xfrm>
          <a:prstGeom prst="rect">
            <a:avLst/>
          </a:prstGeom>
        </p:spPr>
      </p:pic>
      <p:pic>
        <p:nvPicPr>
          <p:cNvPr id="14" name="그래픽 13" descr="전구">
            <a:extLst>
              <a:ext uri="{FF2B5EF4-FFF2-40B4-BE49-F238E27FC236}">
                <a16:creationId xmlns:a16="http://schemas.microsoft.com/office/drawing/2014/main" id="{FD0C8306-F872-4336-B052-F45E7A209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84" y="1952625"/>
            <a:ext cx="1117043" cy="31628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2FD5E-7277-472B-A08B-B54B1D4A88D0}"/>
              </a:ext>
            </a:extLst>
          </p:cNvPr>
          <p:cNvGrpSpPr/>
          <p:nvPr/>
        </p:nvGrpSpPr>
        <p:grpSpPr>
          <a:xfrm>
            <a:off x="9639300" y="1952625"/>
            <a:ext cx="1117043" cy="3162840"/>
            <a:chOff x="9471303" y="1847580"/>
            <a:chExt cx="1117043" cy="3162840"/>
          </a:xfrm>
          <a:solidFill>
            <a:schemeClr val="bg1"/>
          </a:solidFill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F2DAE4D-383E-4870-801F-63CEAEB6B272}"/>
                </a:ext>
              </a:extLst>
            </p:cNvPr>
            <p:cNvCxnSpPr/>
            <p:nvPr/>
          </p:nvCxnSpPr>
          <p:spPr>
            <a:xfrm rot="5400000">
              <a:off x="9634538" y="2728913"/>
              <a:ext cx="971550" cy="180975"/>
            </a:xfrm>
            <a:prstGeom prst="bentConnector3">
              <a:avLst/>
            </a:prstGeom>
            <a:grpFill/>
            <a:ln w="762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래픽 14" descr="전구">
              <a:extLst>
                <a:ext uri="{FF2B5EF4-FFF2-40B4-BE49-F238E27FC236}">
                  <a16:creationId xmlns:a16="http://schemas.microsoft.com/office/drawing/2014/main" id="{F0897DE9-60C0-485E-A026-56BE0426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71303" y="1847580"/>
              <a:ext cx="1117043" cy="316284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183867-C149-4E63-B9A1-597FB3E50DBE}"/>
                </a:ext>
              </a:extLst>
            </p:cNvPr>
            <p:cNvCxnSpPr/>
            <p:nvPr/>
          </p:nvCxnSpPr>
          <p:spPr>
            <a:xfrm>
              <a:off x="10120313" y="2819400"/>
              <a:ext cx="90488" cy="3048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C84FCC-6A50-4786-A5D6-F5CABC95A6E1}"/>
              </a:ext>
            </a:extLst>
          </p:cNvPr>
          <p:cNvSpPr/>
          <p:nvPr/>
        </p:nvSpPr>
        <p:spPr>
          <a:xfrm>
            <a:off x="1298636" y="5115465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Socket 1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D24BC9-167E-4A59-84B9-6D995EE4B923}"/>
              </a:ext>
            </a:extLst>
          </p:cNvPr>
          <p:cNvSpPr/>
          <p:nvPr/>
        </p:nvSpPr>
        <p:spPr>
          <a:xfrm>
            <a:off x="2984146" y="5115462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Socket 2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6C66B5-CC44-41EE-B7EC-376AA499676A}"/>
              </a:ext>
            </a:extLst>
          </p:cNvPr>
          <p:cNvSpPr/>
          <p:nvPr/>
        </p:nvSpPr>
        <p:spPr>
          <a:xfrm>
            <a:off x="4669657" y="5115463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Socket 3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74ECBC-F0B5-462A-A550-E56EB2B3D586}"/>
              </a:ext>
            </a:extLst>
          </p:cNvPr>
          <p:cNvSpPr/>
          <p:nvPr/>
        </p:nvSpPr>
        <p:spPr>
          <a:xfrm>
            <a:off x="3365567" y="5982524"/>
            <a:ext cx="4847390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Insert a tube to start.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C1B8FA83-22F4-4092-AF48-04E71AD1D949}"/>
              </a:ext>
            </a:extLst>
          </p:cNvPr>
          <p:cNvSpPr/>
          <p:nvPr/>
        </p:nvSpPr>
        <p:spPr>
          <a:xfrm>
            <a:off x="184427" y="839020"/>
            <a:ext cx="11811000" cy="4009471"/>
          </a:xfrm>
          <a:prstGeom prst="donut">
            <a:avLst>
              <a:gd name="adj" fmla="val 48694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6D4EFC-2043-4ACB-AFA1-3A00ED64592D}"/>
              </a:ext>
            </a:extLst>
          </p:cNvPr>
          <p:cNvSpPr/>
          <p:nvPr/>
        </p:nvSpPr>
        <p:spPr>
          <a:xfrm>
            <a:off x="7342937" y="5115462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Option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04AA9B-C77D-417B-BF9C-363C86EEFA2E}"/>
              </a:ext>
            </a:extLst>
          </p:cNvPr>
          <p:cNvSpPr/>
          <p:nvPr/>
        </p:nvSpPr>
        <p:spPr>
          <a:xfrm>
            <a:off x="9388402" y="5115461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Exit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1" name="그래픽 40" descr="비커">
            <a:extLst>
              <a:ext uri="{FF2B5EF4-FFF2-40B4-BE49-F238E27FC236}">
                <a16:creationId xmlns:a16="http://schemas.microsoft.com/office/drawing/2014/main" id="{3EF5C100-07CE-45E8-A50C-B8FEF443C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7825" y="2900183"/>
            <a:ext cx="1748035" cy="1748035"/>
          </a:xfrm>
          <a:prstGeom prst="rect">
            <a:avLst/>
          </a:prstGeom>
        </p:spPr>
      </p:pic>
      <p:pic>
        <p:nvPicPr>
          <p:cNvPr id="43" name="그래픽 42" descr="플라스크">
            <a:extLst>
              <a:ext uri="{FF2B5EF4-FFF2-40B4-BE49-F238E27FC236}">
                <a16:creationId xmlns:a16="http://schemas.microsoft.com/office/drawing/2014/main" id="{31773E91-BC1E-44BE-AD7A-5AA6D38DED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7290" y="3496407"/>
            <a:ext cx="1151811" cy="1151811"/>
          </a:xfrm>
          <a:prstGeom prst="rect">
            <a:avLst/>
          </a:prstGeom>
        </p:spPr>
      </p:pic>
      <p:pic>
        <p:nvPicPr>
          <p:cNvPr id="6" name="그래픽 5" descr="전구">
            <a:extLst>
              <a:ext uri="{FF2B5EF4-FFF2-40B4-BE49-F238E27FC236}">
                <a16:creationId xmlns:a16="http://schemas.microsoft.com/office/drawing/2014/main" id="{F540B10B-F82C-433D-A55D-1BE113C28F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2806" y="1952625"/>
            <a:ext cx="1117043" cy="316284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8EAEB4-B2DC-4805-887E-14F23357E1AA}"/>
              </a:ext>
            </a:extLst>
          </p:cNvPr>
          <p:cNvSpPr/>
          <p:nvPr/>
        </p:nvSpPr>
        <p:spPr>
          <a:xfrm>
            <a:off x="3400842" y="353799"/>
            <a:ext cx="4847390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Game name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95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F2E409-A154-4C94-AD47-655B4B3FF837}"/>
              </a:ext>
            </a:extLst>
          </p:cNvPr>
          <p:cNvGrpSpPr/>
          <p:nvPr/>
        </p:nvGrpSpPr>
        <p:grpSpPr>
          <a:xfrm rot="5400000">
            <a:off x="7162095" y="492570"/>
            <a:ext cx="2943225" cy="3371850"/>
            <a:chOff x="944056" y="1152525"/>
            <a:chExt cx="2943225" cy="3371850"/>
          </a:xfrm>
        </p:grpSpPr>
        <p:sp>
          <p:nvSpPr>
            <p:cNvPr id="3" name="설명선: 오른쪽 화살표 2">
              <a:extLst>
                <a:ext uri="{FF2B5EF4-FFF2-40B4-BE49-F238E27FC236}">
                  <a16:creationId xmlns:a16="http://schemas.microsoft.com/office/drawing/2014/main" id="{4AC0195D-0CDE-411D-86EF-4A9D0D8EE37B}"/>
                </a:ext>
              </a:extLst>
            </p:cNvPr>
            <p:cNvSpPr/>
            <p:nvPr/>
          </p:nvSpPr>
          <p:spPr>
            <a:xfrm>
              <a:off x="944056" y="1152525"/>
              <a:ext cx="2943225" cy="337185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417387-B649-4E68-B715-509C1C46A6F1}"/>
                </a:ext>
              </a:extLst>
            </p:cNvPr>
            <p:cNvGrpSpPr/>
            <p:nvPr/>
          </p:nvGrpSpPr>
          <p:grpSpPr>
            <a:xfrm>
              <a:off x="1239332" y="1362075"/>
              <a:ext cx="1193800" cy="1193800"/>
              <a:chOff x="7886635" y="168275"/>
              <a:chExt cx="838200" cy="838200"/>
            </a:xfrm>
          </p:grpSpPr>
          <p:sp>
            <p:nvSpPr>
              <p:cNvPr id="5" name="사각형: 빗면 4">
                <a:extLst>
                  <a:ext uri="{FF2B5EF4-FFF2-40B4-BE49-F238E27FC236}">
                    <a16:creationId xmlns:a16="http://schemas.microsoft.com/office/drawing/2014/main" id="{2C17CBE7-B73A-4970-84F7-D931C1EDF9BB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6303367-D2C9-4C87-AF3D-39F3437CF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1299BAD-234B-4D1C-9D51-E4DF662AA444}"/>
                </a:ext>
              </a:extLst>
            </p:cNvPr>
            <p:cNvGrpSpPr/>
            <p:nvPr/>
          </p:nvGrpSpPr>
          <p:grpSpPr>
            <a:xfrm>
              <a:off x="1234601" y="3132694"/>
              <a:ext cx="1193800" cy="1193800"/>
              <a:chOff x="7886635" y="168275"/>
              <a:chExt cx="838200" cy="838200"/>
            </a:xfrm>
          </p:grpSpPr>
          <p:sp>
            <p:nvSpPr>
              <p:cNvPr id="8" name="사각형: 빗면 7">
                <a:extLst>
                  <a:ext uri="{FF2B5EF4-FFF2-40B4-BE49-F238E27FC236}">
                    <a16:creationId xmlns:a16="http://schemas.microsoft.com/office/drawing/2014/main" id="{FC7DB373-A729-4B72-AE34-702075200171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20B493F-3C41-44B9-A1A3-A397C7EB2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0BD153-D6D5-4E6D-98A8-34AB2774859D}"/>
              </a:ext>
            </a:extLst>
          </p:cNvPr>
          <p:cNvGrpSpPr/>
          <p:nvPr/>
        </p:nvGrpSpPr>
        <p:grpSpPr>
          <a:xfrm>
            <a:off x="7643495" y="4110941"/>
            <a:ext cx="1989458" cy="1647825"/>
            <a:chOff x="4106542" y="2050795"/>
            <a:chExt cx="1989458" cy="16478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7EB70-5ADC-46D1-A91E-E0E2A7D2585C}"/>
                </a:ext>
              </a:extLst>
            </p:cNvPr>
            <p:cNvSpPr/>
            <p:nvPr/>
          </p:nvSpPr>
          <p:spPr>
            <a:xfrm>
              <a:off x="4106542" y="2050795"/>
              <a:ext cx="1989458" cy="164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D48B0D4-6250-40EE-8A5D-B65E908BCF7A}"/>
                </a:ext>
              </a:extLst>
            </p:cNvPr>
            <p:cNvGrpSpPr/>
            <p:nvPr/>
          </p:nvGrpSpPr>
          <p:grpSpPr>
            <a:xfrm>
              <a:off x="4499855" y="2283001"/>
              <a:ext cx="1193800" cy="1193800"/>
              <a:chOff x="7886635" y="168275"/>
              <a:chExt cx="838200" cy="838200"/>
            </a:xfrm>
          </p:grpSpPr>
          <p:sp>
            <p:nvSpPr>
              <p:cNvPr id="11" name="사각형: 빗면 10">
                <a:extLst>
                  <a:ext uri="{FF2B5EF4-FFF2-40B4-BE49-F238E27FC236}">
                    <a16:creationId xmlns:a16="http://schemas.microsoft.com/office/drawing/2014/main" id="{3A1978EA-129D-4B89-BDF2-AECB964A23D8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79C17D-2A3D-4A8B-9493-60502EEA6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05D1D3-24CB-4432-B8B4-F1ADA4835FD1}"/>
              </a:ext>
            </a:extLst>
          </p:cNvPr>
          <p:cNvGrpSpPr/>
          <p:nvPr/>
        </p:nvGrpSpPr>
        <p:grpSpPr>
          <a:xfrm>
            <a:off x="429347" y="1397563"/>
            <a:ext cx="5238750" cy="4361202"/>
            <a:chOff x="6391436" y="1066560"/>
            <a:chExt cx="5238750" cy="436120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16ADAB-54DC-4ADD-924C-147109C887B3}"/>
                </a:ext>
              </a:extLst>
            </p:cNvPr>
            <p:cNvSpPr/>
            <p:nvPr/>
          </p:nvSpPr>
          <p:spPr>
            <a:xfrm>
              <a:off x="6915537" y="1066560"/>
              <a:ext cx="4126231" cy="4361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A8E07F9-D2C0-467F-86D1-2227E92FFF81}"/>
                </a:ext>
              </a:extLst>
            </p:cNvPr>
            <p:cNvGrpSpPr/>
            <p:nvPr/>
          </p:nvGrpSpPr>
          <p:grpSpPr>
            <a:xfrm>
              <a:off x="6391436" y="2584386"/>
              <a:ext cx="5238750" cy="323851"/>
              <a:chOff x="1044607" y="3814762"/>
              <a:chExt cx="5996021" cy="32385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62E29AC-6648-410B-813E-54F82ADE51F7}"/>
                  </a:ext>
                </a:extLst>
              </p:cNvPr>
              <p:cNvGrpSpPr/>
              <p:nvPr/>
            </p:nvGrpSpPr>
            <p:grpSpPr>
              <a:xfrm>
                <a:off x="1044607" y="3814762"/>
                <a:ext cx="352528" cy="323851"/>
                <a:chOff x="1044607" y="3814762"/>
                <a:chExt cx="352528" cy="323851"/>
              </a:xfrm>
            </p:grpSpPr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AA28CBBF-0861-45BB-9659-2745EBB238BB}"/>
                    </a:ext>
                  </a:extLst>
                </p:cNvPr>
                <p:cNvSpPr/>
                <p:nvPr/>
              </p:nvSpPr>
              <p:spPr>
                <a:xfrm rot="16200000">
                  <a:off x="1018415" y="3840955"/>
                  <a:ext cx="323850" cy="271465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087D248-38B9-453C-B4CC-F28603CBA0A6}"/>
                    </a:ext>
                  </a:extLst>
                </p:cNvPr>
                <p:cNvSpPr/>
                <p:nvPr/>
              </p:nvSpPr>
              <p:spPr>
                <a:xfrm>
                  <a:off x="1351416" y="3814762"/>
                  <a:ext cx="45719" cy="3238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136A182-767C-42B3-87FD-DA5934146A82}"/>
                  </a:ext>
                </a:extLst>
              </p:cNvPr>
              <p:cNvGrpSpPr/>
              <p:nvPr/>
            </p:nvGrpSpPr>
            <p:grpSpPr>
              <a:xfrm flipH="1">
                <a:off x="6735624" y="3814762"/>
                <a:ext cx="305004" cy="323851"/>
                <a:chOff x="1044607" y="3814762"/>
                <a:chExt cx="352528" cy="323851"/>
              </a:xfrm>
            </p:grpSpPr>
            <p:sp>
              <p:nvSpPr>
                <p:cNvPr id="17" name="이등변 삼각형 16">
                  <a:extLst>
                    <a:ext uri="{FF2B5EF4-FFF2-40B4-BE49-F238E27FC236}">
                      <a16:creationId xmlns:a16="http://schemas.microsoft.com/office/drawing/2014/main" id="{2A772FF7-F486-4D59-A818-B9E449FA6FE3}"/>
                    </a:ext>
                  </a:extLst>
                </p:cNvPr>
                <p:cNvSpPr/>
                <p:nvPr/>
              </p:nvSpPr>
              <p:spPr>
                <a:xfrm rot="16200000">
                  <a:off x="1018415" y="3840955"/>
                  <a:ext cx="323850" cy="271465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9DDEAB3-7F53-451C-B526-AF849AD15C5C}"/>
                    </a:ext>
                  </a:extLst>
                </p:cNvPr>
                <p:cNvSpPr/>
                <p:nvPr/>
              </p:nvSpPr>
              <p:spPr>
                <a:xfrm>
                  <a:off x="1351416" y="3814762"/>
                  <a:ext cx="45719" cy="3238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85E80C-FD48-4498-AC5A-4F172333A451}"/>
                </a:ext>
              </a:extLst>
            </p:cNvPr>
            <p:cNvGrpSpPr/>
            <p:nvPr/>
          </p:nvGrpSpPr>
          <p:grpSpPr>
            <a:xfrm>
              <a:off x="7198576" y="1459845"/>
              <a:ext cx="1193800" cy="1193800"/>
              <a:chOff x="7886635" y="168275"/>
              <a:chExt cx="838200" cy="838200"/>
            </a:xfrm>
          </p:grpSpPr>
          <p:sp>
            <p:nvSpPr>
              <p:cNvPr id="22" name="사각형: 빗면 21">
                <a:extLst>
                  <a:ext uri="{FF2B5EF4-FFF2-40B4-BE49-F238E27FC236}">
                    <a16:creationId xmlns:a16="http://schemas.microsoft.com/office/drawing/2014/main" id="{CA1668C3-3AFE-466A-9BA7-6C93ED9EC260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7F3480E-98BB-4AB1-BC0C-8F16DCEF5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FE4D22-E9AC-49E0-A17A-158BB2100153}"/>
                </a:ext>
              </a:extLst>
            </p:cNvPr>
            <p:cNvSpPr/>
            <p:nvPr/>
          </p:nvSpPr>
          <p:spPr>
            <a:xfrm>
              <a:off x="7198576" y="2809813"/>
              <a:ext cx="3624470" cy="244249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25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F3AECD-D20E-4B35-8AAD-1606330DF928}"/>
              </a:ext>
            </a:extLst>
          </p:cNvPr>
          <p:cNvSpPr/>
          <p:nvPr/>
        </p:nvSpPr>
        <p:spPr>
          <a:xfrm>
            <a:off x="457200" y="220133"/>
            <a:ext cx="28956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43B11-7312-4492-9129-13B0A8ECB2B8}"/>
              </a:ext>
            </a:extLst>
          </p:cNvPr>
          <p:cNvSpPr/>
          <p:nvPr/>
        </p:nvSpPr>
        <p:spPr>
          <a:xfrm>
            <a:off x="498475" y="250825"/>
            <a:ext cx="2816225" cy="33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B336B-B241-4FD0-AD8F-B48DEB61875D}"/>
              </a:ext>
            </a:extLst>
          </p:cNvPr>
          <p:cNvSpPr/>
          <p:nvPr/>
        </p:nvSpPr>
        <p:spPr>
          <a:xfrm>
            <a:off x="498475" y="250825"/>
            <a:ext cx="2552700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F5019-99E6-4238-BC02-8EA2950FF007}"/>
              </a:ext>
            </a:extLst>
          </p:cNvPr>
          <p:cNvSpPr/>
          <p:nvPr/>
        </p:nvSpPr>
        <p:spPr>
          <a:xfrm>
            <a:off x="632766" y="295989"/>
            <a:ext cx="254446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132/150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B9CDAC-8803-48FC-A8BB-0FA786F5ECC1}"/>
              </a:ext>
            </a:extLst>
          </p:cNvPr>
          <p:cNvGrpSpPr/>
          <p:nvPr/>
        </p:nvGrpSpPr>
        <p:grpSpPr>
          <a:xfrm>
            <a:off x="6413500" y="0"/>
            <a:ext cx="5778500" cy="1193800"/>
            <a:chOff x="3492500" y="2501900"/>
            <a:chExt cx="4737100" cy="92710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1C52BBA9-BF5F-42A3-93BA-CDE5E3017481}"/>
                </a:ext>
              </a:extLst>
            </p:cNvPr>
            <p:cNvSpPr/>
            <p:nvPr/>
          </p:nvSpPr>
          <p:spPr>
            <a:xfrm flipV="1">
              <a:off x="3492500" y="2501900"/>
              <a:ext cx="4737100" cy="927100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9C60AE-58D2-4906-ADCD-C8BD136D25A3}"/>
                </a:ext>
              </a:extLst>
            </p:cNvPr>
            <p:cNvSpPr/>
            <p:nvPr/>
          </p:nvSpPr>
          <p:spPr>
            <a:xfrm>
              <a:off x="6832600" y="2501900"/>
              <a:ext cx="1397000" cy="927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0D97E3E5-1571-427F-925B-58E417033C0F}"/>
              </a:ext>
            </a:extLst>
          </p:cNvPr>
          <p:cNvSpPr/>
          <p:nvPr/>
        </p:nvSpPr>
        <p:spPr>
          <a:xfrm>
            <a:off x="8947680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빗면 15">
            <a:extLst>
              <a:ext uri="{FF2B5EF4-FFF2-40B4-BE49-F238E27FC236}">
                <a16:creationId xmlns:a16="http://schemas.microsoft.com/office/drawing/2014/main" id="{CB6C7D4F-E2C8-4CF6-A604-C6E7DDB318C8}"/>
              </a:ext>
            </a:extLst>
          </p:cNvPr>
          <p:cNvSpPr/>
          <p:nvPr/>
        </p:nvSpPr>
        <p:spPr>
          <a:xfrm>
            <a:off x="11069770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A41EE9AD-0536-4481-9BD1-6FDE5F773858}"/>
              </a:ext>
            </a:extLst>
          </p:cNvPr>
          <p:cNvSpPr/>
          <p:nvPr/>
        </p:nvSpPr>
        <p:spPr>
          <a:xfrm>
            <a:off x="7886635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F7C559-92A3-4D63-96B2-64EFAA97005B}"/>
              </a:ext>
            </a:extLst>
          </p:cNvPr>
          <p:cNvGrpSpPr/>
          <p:nvPr/>
        </p:nvGrpSpPr>
        <p:grpSpPr>
          <a:xfrm>
            <a:off x="10008725" y="177800"/>
            <a:ext cx="838200" cy="838200"/>
            <a:chOff x="10008725" y="177800"/>
            <a:chExt cx="838200" cy="838200"/>
          </a:xfrm>
        </p:grpSpPr>
        <p:sp>
          <p:nvSpPr>
            <p:cNvPr id="15" name="사각형: 빗면 14">
              <a:extLst>
                <a:ext uri="{FF2B5EF4-FFF2-40B4-BE49-F238E27FC236}">
                  <a16:creationId xmlns:a16="http://schemas.microsoft.com/office/drawing/2014/main" id="{5E494D79-A5CD-4BE8-A1C6-B5B600D1A111}"/>
                </a:ext>
              </a:extLst>
            </p:cNvPr>
            <p:cNvSpPr/>
            <p:nvPr/>
          </p:nvSpPr>
          <p:spPr>
            <a:xfrm>
              <a:off x="10008725" y="177800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35D5175-DC67-4DCB-8228-67F73CF1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203" b="93555" l="9961" r="97266">
                          <a14:foregroundMark x1="37109" y1="41406" x2="32227" y2="44531"/>
                          <a14:foregroundMark x1="32422" y1="47461" x2="31641" y2="89063"/>
                          <a14:foregroundMark x1="31641" y1="89063" x2="37109" y2="94141"/>
                          <a14:foregroundMark x1="37109" y1="94141" x2="61914" y2="94336"/>
                          <a14:foregroundMark x1="61914" y1="94336" x2="89063" y2="93555"/>
                          <a14:foregroundMark x1="89063" y1="93555" x2="94727" y2="91992"/>
                          <a14:foregroundMark x1="42773" y1="42188" x2="51172" y2="42188"/>
                          <a14:foregroundMark x1="51172" y1="42188" x2="68945" y2="41016"/>
                          <a14:foregroundMark x1="68945" y1="41016" x2="88477" y2="41797"/>
                          <a14:foregroundMark x1="94531" y1="42969" x2="96680" y2="48633"/>
                          <a14:foregroundMark x1="96680" y1="51172" x2="95898" y2="72852"/>
                          <a14:foregroundMark x1="97070" y1="50977" x2="97266" y2="49414"/>
                          <a14:foregroundMark x1="96484" y1="48828" x2="96680" y2="51563"/>
                          <a14:foregroundMark x1="95898" y1="73047" x2="97070" y2="91211"/>
                          <a14:foregroundMark x1="63867" y1="72852" x2="63867" y2="63672"/>
                          <a14:foregroundMark x1="53320" y1="11914" x2="60352" y2="8984"/>
                          <a14:foregroundMark x1="60352" y1="8984" x2="68359" y2="8594"/>
                          <a14:foregroundMark x1="68359" y1="8594" x2="75195" y2="11328"/>
                          <a14:foregroundMark x1="75195" y1="11328" x2="75586" y2="11719"/>
                          <a14:foregroundMark x1="55469" y1="8984" x2="57422" y2="8203"/>
                          <a14:backgroundMark x1="14648" y1="14648" x2="14648" y2="14648"/>
                          <a14:backgroundMark x1="19922" y1="21875" x2="9961" y2="41211"/>
                          <a14:backgroundMark x1="9961" y1="41211" x2="17383" y2="46094"/>
                          <a14:backgroundMark x1="17383" y1="46094" x2="25195" y2="34766"/>
                          <a14:backgroundMark x1="25195" y1="34766" x2="34180" y2="4297"/>
                          <a14:backgroundMark x1="34180" y1="4297" x2="16406" y2="52148"/>
                          <a14:backgroundMark x1="6055" y1="47461" x2="5664" y2="21289"/>
                          <a14:backgroundMark x1="5664" y1="21289" x2="10742" y2="14648"/>
                          <a14:backgroundMark x1="10742" y1="14648" x2="16016" y2="25977"/>
                          <a14:backgroundMark x1="16016" y1="25977" x2="13281" y2="44531"/>
                          <a14:backgroundMark x1="13281" y1="44531" x2="5273" y2="62500"/>
                          <a14:backgroundMark x1="5273" y1="62500" x2="11328" y2="72852"/>
                          <a14:backgroundMark x1="11328" y1="72852" x2="12305" y2="80273"/>
                          <a14:backgroundMark x1="12305" y1="80273" x2="15039" y2="87109"/>
                          <a14:backgroundMark x1="28351" y1="87307" x2="23828" y2="59570"/>
                          <a14:backgroundMark x1="28965" y1="91070" x2="28628" y2="89006"/>
                          <a14:backgroundMark x1="29688" y1="95508" x2="28992" y2="91241"/>
                          <a14:backgroundMark x1="23828" y1="59570" x2="26758" y2="41602"/>
                          <a14:backgroundMark x1="26758" y1="41602" x2="44336" y2="8984"/>
                          <a14:backgroundMark x1="44336" y1="8984" x2="56029" y2="7893"/>
                          <a14:backgroundMark x1="77176" y1="10470" x2="83203" y2="12695"/>
                          <a14:backgroundMark x1="76215" y1="10115" x2="76572" y2="10247"/>
                          <a14:backgroundMark x1="83203" y1="12695" x2="90820" y2="19922"/>
                          <a14:backgroundMark x1="90820" y1="19922" x2="96094" y2="28906"/>
                          <a14:backgroundMark x1="96629" y1="48651" x2="96633" y2="48817"/>
                          <a14:backgroundMark x1="96094" y1="28906" x2="96456" y2="42271"/>
                          <a14:backgroundMark x1="91929" y1="95245" x2="89063" y2="99609"/>
                          <a14:backgroundMark x1="35697" y1="96349" x2="28320" y2="95898"/>
                          <a14:backgroundMark x1="89063" y1="99609" x2="46842" y2="970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14847" y="452966"/>
              <a:ext cx="346075" cy="346075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9B76B07-0C22-4ED2-8DAD-6647B51E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77150" y="452966"/>
            <a:ext cx="346075" cy="346075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CEF4087C-15D1-4B93-B316-FE9545A78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925" y="282045"/>
            <a:ext cx="629709" cy="629709"/>
          </a:xfrm>
          <a:prstGeom prst="rect">
            <a:avLst/>
          </a:prstGeom>
        </p:spPr>
      </p:pic>
      <p:pic>
        <p:nvPicPr>
          <p:cNvPr id="28" name="그래픽 27" descr="혜성">
            <a:extLst>
              <a:ext uri="{FF2B5EF4-FFF2-40B4-BE49-F238E27FC236}">
                <a16:creationId xmlns:a16="http://schemas.microsoft.com/office/drawing/2014/main" id="{7EA962C4-57E4-4DD7-A03A-FF0C4DA88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9622" y="177800"/>
            <a:ext cx="757477" cy="7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hlinkClick r:id="rId4" action="ppaction://hlinksldjump"/>
            <a:extLst>
              <a:ext uri="{FF2B5EF4-FFF2-40B4-BE49-F238E27FC236}">
                <a16:creationId xmlns:a16="http://schemas.microsoft.com/office/drawing/2014/main" id="{2F2D33B6-0029-4CE4-B4AB-07A4A5D4876E}"/>
              </a:ext>
            </a:extLst>
          </p:cNvPr>
          <p:cNvSpPr/>
          <p:nvPr/>
        </p:nvSpPr>
        <p:spPr>
          <a:xfrm>
            <a:off x="186176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31" name="직사각형 30">
            <a:hlinkClick r:id="rId5" action="ppaction://hlinksldjump"/>
            <a:extLst>
              <a:ext uri="{FF2B5EF4-FFF2-40B4-BE49-F238E27FC236}">
                <a16:creationId xmlns:a16="http://schemas.microsoft.com/office/drawing/2014/main" id="{D9FFC27C-C6A0-4803-A606-3A151716CC17}"/>
              </a:ext>
            </a:extLst>
          </p:cNvPr>
          <p:cNvSpPr/>
          <p:nvPr/>
        </p:nvSpPr>
        <p:spPr>
          <a:xfrm>
            <a:off x="260838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3" name="직사각형 42">
            <a:hlinkClick r:id="rId6" action="ppaction://hlinksldjump"/>
            <a:extLst>
              <a:ext uri="{FF2B5EF4-FFF2-40B4-BE49-F238E27FC236}">
                <a16:creationId xmlns:a16="http://schemas.microsoft.com/office/drawing/2014/main" id="{80EA3023-D0D8-40CD-9109-414B80F0471A}"/>
              </a:ext>
            </a:extLst>
          </p:cNvPr>
          <p:cNvSpPr/>
          <p:nvPr/>
        </p:nvSpPr>
        <p:spPr>
          <a:xfrm>
            <a:off x="335500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그래픽 6" descr="리모콘">
            <a:extLst>
              <a:ext uri="{FF2B5EF4-FFF2-40B4-BE49-F238E27FC236}">
                <a16:creationId xmlns:a16="http://schemas.microsoft.com/office/drawing/2014/main" id="{314D5163-E1C8-4FCF-A3C5-BDAB6A5B29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394" y="1956482"/>
            <a:ext cx="914400" cy="914400"/>
          </a:xfrm>
          <a:prstGeom prst="rect">
            <a:avLst/>
          </a:prstGeom>
        </p:spPr>
      </p:pic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눈꽃">
            <a:extLst>
              <a:ext uri="{FF2B5EF4-FFF2-40B4-BE49-F238E27FC236}">
                <a16:creationId xmlns:a16="http://schemas.microsoft.com/office/drawing/2014/main" id="{BBD5A843-D5FB-40B3-8987-0CD970B74E0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500802" y="699315"/>
            <a:ext cx="914400" cy="914400"/>
          </a:xfrm>
          <a:prstGeom prst="rect">
            <a:avLst/>
          </a:prstGeom>
        </p:spPr>
      </p:pic>
      <p:pic>
        <p:nvPicPr>
          <p:cNvPr id="8" name="그래픽 7" descr="혜성">
            <a:extLst>
              <a:ext uri="{FF2B5EF4-FFF2-40B4-BE49-F238E27FC236}">
                <a16:creationId xmlns:a16="http://schemas.microsoft.com/office/drawing/2014/main" id="{1A877B2C-4161-4AD6-8649-E4FCFBF5A1B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5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리모콘">
            <a:extLst>
              <a:ext uri="{FF2B5EF4-FFF2-40B4-BE49-F238E27FC236}">
                <a16:creationId xmlns:a16="http://schemas.microsoft.com/office/drawing/2014/main" id="{9AB6D8D7-BF35-4E92-A23B-D4A3010B20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50951" y="690424"/>
            <a:ext cx="914400" cy="914400"/>
          </a:xfrm>
          <a:prstGeom prst="rect">
            <a:avLst/>
          </a:prstGeom>
        </p:spPr>
      </p:pic>
      <p:pic>
        <p:nvPicPr>
          <p:cNvPr id="61" name="그래픽 60" descr="눈꽃">
            <a:extLst>
              <a:ext uri="{FF2B5EF4-FFF2-40B4-BE49-F238E27FC236}">
                <a16:creationId xmlns:a16="http://schemas.microsoft.com/office/drawing/2014/main" id="{D2D2CB8B-21E7-4B99-BA5E-56EFEE17A3D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00802" y="699315"/>
            <a:ext cx="914400" cy="914400"/>
          </a:xfrm>
          <a:prstGeom prst="rect">
            <a:avLst/>
          </a:prstGeom>
        </p:spPr>
      </p:pic>
      <p:pic>
        <p:nvPicPr>
          <p:cNvPr id="63" name="그래픽 62" descr="혜성">
            <a:extLst>
              <a:ext uri="{FF2B5EF4-FFF2-40B4-BE49-F238E27FC236}">
                <a16:creationId xmlns:a16="http://schemas.microsoft.com/office/drawing/2014/main" id="{E983AD70-436D-4EE6-9CB4-31DF0819CC6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6580" y="1885978"/>
            <a:ext cx="914400" cy="914400"/>
          </a:xfrm>
          <a:prstGeom prst="rect">
            <a:avLst/>
          </a:prstGeom>
        </p:spPr>
      </p:pic>
      <p:sp>
        <p:nvSpPr>
          <p:cNvPr id="64" name="직사각형 63">
            <a:hlinkClick r:id="rId36" action="ppaction://hlinksldjump"/>
            <a:extLst>
              <a:ext uri="{FF2B5EF4-FFF2-40B4-BE49-F238E27FC236}">
                <a16:creationId xmlns:a16="http://schemas.microsoft.com/office/drawing/2014/main" id="{3AB5D6AD-15FC-419B-8133-FE9600D16DD6}"/>
              </a:ext>
            </a:extLst>
          </p:cNvPr>
          <p:cNvSpPr/>
          <p:nvPr/>
        </p:nvSpPr>
        <p:spPr>
          <a:xfrm>
            <a:off x="1093780" y="6154774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시스템으로</a:t>
            </a:r>
          </a:p>
        </p:txBody>
      </p:sp>
      <p:sp>
        <p:nvSpPr>
          <p:cNvPr id="66" name="직사각형 65">
            <a:hlinkClick r:id="rId37" action="ppaction://hlinksldjump"/>
            <a:extLst>
              <a:ext uri="{FF2B5EF4-FFF2-40B4-BE49-F238E27FC236}">
                <a16:creationId xmlns:a16="http://schemas.microsoft.com/office/drawing/2014/main" id="{0AA3E577-A9CC-4D11-8AC4-D01BD2E34B51}"/>
              </a:ext>
            </a:extLst>
          </p:cNvPr>
          <p:cNvSpPr/>
          <p:nvPr/>
        </p:nvSpPr>
        <p:spPr>
          <a:xfrm>
            <a:off x="3496942" y="6156648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18423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빗면 51">
            <a:extLst>
              <a:ext uri="{FF2B5EF4-FFF2-40B4-BE49-F238E27FC236}">
                <a16:creationId xmlns:a16="http://schemas.microsoft.com/office/drawing/2014/main" id="{9D4669A4-893C-4997-9C14-D820BB59AB51}"/>
              </a:ext>
            </a:extLst>
          </p:cNvPr>
          <p:cNvSpPr/>
          <p:nvPr/>
        </p:nvSpPr>
        <p:spPr>
          <a:xfrm>
            <a:off x="7919332" y="550724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리모콘">
            <a:extLst>
              <a:ext uri="{FF2B5EF4-FFF2-40B4-BE49-F238E27FC236}">
                <a16:creationId xmlns:a16="http://schemas.microsoft.com/office/drawing/2014/main" id="{4FCC5CA5-46FA-4105-85A8-85E8CD50DB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6832" y="732763"/>
            <a:ext cx="914400" cy="914400"/>
          </a:xfrm>
          <a:prstGeom prst="rect">
            <a:avLst/>
          </a:prstGeom>
        </p:spPr>
      </p:pic>
      <p:pic>
        <p:nvPicPr>
          <p:cNvPr id="5" name="그래픽 4" descr="눈꽃">
            <a:extLst>
              <a:ext uri="{FF2B5EF4-FFF2-40B4-BE49-F238E27FC236}">
                <a16:creationId xmlns:a16="http://schemas.microsoft.com/office/drawing/2014/main" id="{17574915-E4D6-4625-90C7-1BCF67117DA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00802" y="699315"/>
            <a:ext cx="914400" cy="914400"/>
          </a:xfrm>
          <a:prstGeom prst="rect">
            <a:avLst/>
          </a:prstGeom>
        </p:spPr>
      </p:pic>
      <p:pic>
        <p:nvPicPr>
          <p:cNvPr id="57" name="그래픽 56" descr="혜성">
            <a:extLst>
              <a:ext uri="{FF2B5EF4-FFF2-40B4-BE49-F238E27FC236}">
                <a16:creationId xmlns:a16="http://schemas.microsoft.com/office/drawing/2014/main" id="{921B205D-B667-40F8-80FD-8DE739D7DB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59" name="그래픽 58" descr="사용자">
            <a:extLst>
              <a:ext uri="{FF2B5EF4-FFF2-40B4-BE49-F238E27FC236}">
                <a16:creationId xmlns:a16="http://schemas.microsoft.com/office/drawing/2014/main" id="{72D4D13C-846D-4D00-9ADB-743C6024166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6978" y="1923338"/>
            <a:ext cx="914400" cy="914400"/>
          </a:xfrm>
          <a:prstGeom prst="rect">
            <a:avLst/>
          </a:prstGeom>
        </p:spPr>
      </p:pic>
      <p:sp>
        <p:nvSpPr>
          <p:cNvPr id="63" name="직사각형 62">
            <a:hlinkClick r:id="rId36" action="ppaction://hlinksldjump"/>
            <a:extLst>
              <a:ext uri="{FF2B5EF4-FFF2-40B4-BE49-F238E27FC236}">
                <a16:creationId xmlns:a16="http://schemas.microsoft.com/office/drawing/2014/main" id="{638B48B9-F2DF-477E-ACF8-43342C1C7CCA}"/>
              </a:ext>
            </a:extLst>
          </p:cNvPr>
          <p:cNvSpPr/>
          <p:nvPr/>
        </p:nvSpPr>
        <p:spPr>
          <a:xfrm>
            <a:off x="3496942" y="6156648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64" name="직사각형 63">
            <a:hlinkClick r:id="rId37" action="ppaction://hlinksldjump"/>
            <a:extLst>
              <a:ext uri="{FF2B5EF4-FFF2-40B4-BE49-F238E27FC236}">
                <a16:creationId xmlns:a16="http://schemas.microsoft.com/office/drawing/2014/main" id="{C46DFD9D-8EFE-4544-A490-4FC63D61F81A}"/>
              </a:ext>
            </a:extLst>
          </p:cNvPr>
          <p:cNvSpPr/>
          <p:nvPr/>
        </p:nvSpPr>
        <p:spPr>
          <a:xfrm>
            <a:off x="1093780" y="6154774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시스템으로</a:t>
            </a:r>
          </a:p>
        </p:txBody>
      </p:sp>
    </p:spTree>
    <p:extLst>
      <p:ext uri="{BB962C8B-B14F-4D97-AF65-F5344CB8AC3E}">
        <p14:creationId xmlns:p14="http://schemas.microsoft.com/office/powerpoint/2010/main" val="32436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57" name="그래픽 56" descr="눈꽃">
            <a:extLst>
              <a:ext uri="{FF2B5EF4-FFF2-40B4-BE49-F238E27FC236}">
                <a16:creationId xmlns:a16="http://schemas.microsoft.com/office/drawing/2014/main" id="{FB934A18-49E6-4933-BDCE-08A6EDC83D5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0525" y="1917412"/>
            <a:ext cx="914400" cy="914400"/>
          </a:xfrm>
          <a:prstGeom prst="rect">
            <a:avLst/>
          </a:prstGeom>
        </p:spPr>
      </p:pic>
      <p:sp>
        <p:nvSpPr>
          <p:cNvPr id="61" name="직사각형 60">
            <a:hlinkClick r:id="rId36" action="ppaction://hlinksldjump"/>
            <a:extLst>
              <a:ext uri="{FF2B5EF4-FFF2-40B4-BE49-F238E27FC236}">
                <a16:creationId xmlns:a16="http://schemas.microsoft.com/office/drawing/2014/main" id="{2B9625FB-1AC4-42B9-8627-60951FB1FE0E}"/>
              </a:ext>
            </a:extLst>
          </p:cNvPr>
          <p:cNvSpPr/>
          <p:nvPr/>
        </p:nvSpPr>
        <p:spPr>
          <a:xfrm>
            <a:off x="3496942" y="6156648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63" name="직사각형 62">
            <a:hlinkClick r:id="rId37" action="ppaction://hlinksldjump"/>
            <a:extLst>
              <a:ext uri="{FF2B5EF4-FFF2-40B4-BE49-F238E27FC236}">
                <a16:creationId xmlns:a16="http://schemas.microsoft.com/office/drawing/2014/main" id="{F1B7AFB9-1168-43A0-B954-5CCA5A985906}"/>
              </a:ext>
            </a:extLst>
          </p:cNvPr>
          <p:cNvSpPr/>
          <p:nvPr/>
        </p:nvSpPr>
        <p:spPr>
          <a:xfrm>
            <a:off x="1093780" y="6154774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시스템으로</a:t>
            </a:r>
          </a:p>
        </p:txBody>
      </p:sp>
    </p:spTree>
    <p:extLst>
      <p:ext uri="{BB962C8B-B14F-4D97-AF65-F5344CB8AC3E}">
        <p14:creationId xmlns:p14="http://schemas.microsoft.com/office/powerpoint/2010/main" val="41126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57" name="그래픽 56" descr="눈꽃">
            <a:extLst>
              <a:ext uri="{FF2B5EF4-FFF2-40B4-BE49-F238E27FC236}">
                <a16:creationId xmlns:a16="http://schemas.microsoft.com/office/drawing/2014/main" id="{FB934A18-49E6-4933-BDCE-08A6EDC83D5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0525" y="191741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hlinkClick r:id="rId36" action="ppaction://hlinksldjump"/>
            <a:extLst>
              <a:ext uri="{FF2B5EF4-FFF2-40B4-BE49-F238E27FC236}">
                <a16:creationId xmlns:a16="http://schemas.microsoft.com/office/drawing/2014/main" id="{25AABC57-291C-4E72-9697-9F17FCC372C9}"/>
              </a:ext>
            </a:extLst>
          </p:cNvPr>
          <p:cNvSpPr/>
          <p:nvPr/>
        </p:nvSpPr>
        <p:spPr>
          <a:xfrm>
            <a:off x="186176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8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461372" y="179713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1923129" y="179713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3384886" y="180574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3450163" y="3246878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1957271" y="3238524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471111" y="323484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846643" y="18143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850694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471111" y="4692393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1978415" y="4692393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3468220" y="470442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604" y="193683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3548" y="1986420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7635" y="3382122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90527" y="3339326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3153" y="3418340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7610" y="4844125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25691" y="4832093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7495" y="4844125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47020" y="3409864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6555" y="191400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33707" y="196451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4352E9-3DCB-49B7-88B2-250206EDE75A}"/>
              </a:ext>
            </a:extLst>
          </p:cNvPr>
          <p:cNvSpPr/>
          <p:nvPr/>
        </p:nvSpPr>
        <p:spPr>
          <a:xfrm>
            <a:off x="1093780" y="6154774"/>
            <a:ext cx="5002220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하이라이트된</a:t>
            </a:r>
            <a:r>
              <a:rPr lang="ko-KR" altLang="en-US" sz="1400" dirty="0"/>
              <a:t> 스킬은 삭제되고 정렬 순서에 따라 </a:t>
            </a:r>
            <a:endParaRPr lang="en-US" altLang="ko-KR" sz="1400" dirty="0"/>
          </a:p>
          <a:p>
            <a:pPr algn="ctr"/>
            <a:r>
              <a:rPr lang="ko-KR" altLang="en-US" sz="1400" dirty="0"/>
              <a:t>스킬이 밀려나게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906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951443" y="1398046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C3EAD5-A1A7-4CBF-A5E7-70292D72B2B2}"/>
              </a:ext>
            </a:extLst>
          </p:cNvPr>
          <p:cNvGrpSpPr/>
          <p:nvPr/>
        </p:nvGrpSpPr>
        <p:grpSpPr>
          <a:xfrm>
            <a:off x="6503602" y="563276"/>
            <a:ext cx="1193800" cy="1193800"/>
            <a:chOff x="7886635" y="168275"/>
            <a:chExt cx="838200" cy="838200"/>
          </a:xfrm>
        </p:grpSpPr>
        <p:sp>
          <p:nvSpPr>
            <p:cNvPr id="11" name="사각형: 빗면 10">
              <a:extLst>
                <a:ext uri="{FF2B5EF4-FFF2-40B4-BE49-F238E27FC236}">
                  <a16:creationId xmlns:a16="http://schemas.microsoft.com/office/drawing/2014/main" id="{DF6C9B8B-F021-4673-BAAE-5CBAA9BFD22E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A1741E-4667-4B4D-A79C-F780C5753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A0CFEC-C2AA-443E-B62E-D538DE68C0D6}"/>
              </a:ext>
            </a:extLst>
          </p:cNvPr>
          <p:cNvGrpSpPr/>
          <p:nvPr/>
        </p:nvGrpSpPr>
        <p:grpSpPr>
          <a:xfrm>
            <a:off x="10675552" y="563275"/>
            <a:ext cx="1193800" cy="1193800"/>
            <a:chOff x="7886635" y="168275"/>
            <a:chExt cx="838200" cy="838200"/>
          </a:xfrm>
        </p:grpSpPr>
        <p:sp>
          <p:nvSpPr>
            <p:cNvPr id="20" name="사각형: 빗면 19">
              <a:extLst>
                <a:ext uri="{FF2B5EF4-FFF2-40B4-BE49-F238E27FC236}">
                  <a16:creationId xmlns:a16="http://schemas.microsoft.com/office/drawing/2014/main" id="{A8AAAAD4-B19C-45E4-8FFB-97F2551B1119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B8A01A3-5B26-42C5-93B1-47BC06A8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B492A0E-691D-49D0-9E69-36711CFCAFCA}"/>
              </a:ext>
            </a:extLst>
          </p:cNvPr>
          <p:cNvGrpSpPr/>
          <p:nvPr/>
        </p:nvGrpSpPr>
        <p:grpSpPr>
          <a:xfrm>
            <a:off x="427342" y="2915872"/>
            <a:ext cx="5238750" cy="323851"/>
            <a:chOff x="1044607" y="3814762"/>
            <a:chExt cx="5996021" cy="32385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E6C180E-F4AB-48E3-86F4-88122E698354}"/>
                </a:ext>
              </a:extLst>
            </p:cNvPr>
            <p:cNvGrpSpPr/>
            <p:nvPr/>
          </p:nvGrpSpPr>
          <p:grpSpPr>
            <a:xfrm>
              <a:off x="1044607" y="3814762"/>
              <a:ext cx="352528" cy="323851"/>
              <a:chOff x="1044607" y="3814762"/>
              <a:chExt cx="352528" cy="323851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98901386-6D8C-46EF-9738-328F0D085C63}"/>
                  </a:ext>
                </a:extLst>
              </p:cNvPr>
              <p:cNvSpPr/>
              <p:nvPr/>
            </p:nvSpPr>
            <p:spPr>
              <a:xfrm rot="16200000">
                <a:off x="1018415" y="3840955"/>
                <a:ext cx="323850" cy="27146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5C1D4BD-37BD-4A2F-B764-ECD3991B045D}"/>
                  </a:ext>
                </a:extLst>
              </p:cNvPr>
              <p:cNvSpPr/>
              <p:nvPr/>
            </p:nvSpPr>
            <p:spPr>
              <a:xfrm>
                <a:off x="1351416" y="3814762"/>
                <a:ext cx="45719" cy="3238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4202743-9593-444E-95C9-00E352004DF5}"/>
                </a:ext>
              </a:extLst>
            </p:cNvPr>
            <p:cNvGrpSpPr/>
            <p:nvPr/>
          </p:nvGrpSpPr>
          <p:grpSpPr>
            <a:xfrm flipH="1">
              <a:off x="6735624" y="3814762"/>
              <a:ext cx="305004" cy="323851"/>
              <a:chOff x="1044607" y="3814762"/>
              <a:chExt cx="352528" cy="323851"/>
            </a:xfrm>
          </p:grpSpPr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BC658ECF-41A2-4C40-B627-FDD3A33AEA69}"/>
                  </a:ext>
                </a:extLst>
              </p:cNvPr>
              <p:cNvSpPr/>
              <p:nvPr/>
            </p:nvSpPr>
            <p:spPr>
              <a:xfrm rot="16200000">
                <a:off x="1018415" y="3840955"/>
                <a:ext cx="323850" cy="27146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F2B5285-F902-447D-9B24-B46B3D7D2A40}"/>
                  </a:ext>
                </a:extLst>
              </p:cNvPr>
              <p:cNvSpPr/>
              <p:nvPr/>
            </p:nvSpPr>
            <p:spPr>
              <a:xfrm>
                <a:off x="1351416" y="3814762"/>
                <a:ext cx="45719" cy="3238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1234482" y="3141299"/>
            <a:ext cx="3624470" cy="2442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20BFF1-6530-4753-8C4B-DF460922C12A}"/>
              </a:ext>
            </a:extLst>
          </p:cNvPr>
          <p:cNvSpPr/>
          <p:nvPr/>
        </p:nvSpPr>
        <p:spPr>
          <a:xfrm>
            <a:off x="7244757" y="3141299"/>
            <a:ext cx="3624470" cy="2442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2D33B6-0029-4CE4-B4AB-07A4A5D4876E}"/>
              </a:ext>
            </a:extLst>
          </p:cNvPr>
          <p:cNvSpPr/>
          <p:nvPr/>
        </p:nvSpPr>
        <p:spPr>
          <a:xfrm>
            <a:off x="186176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FFC27C-C6A0-4803-A606-3A151716CC17}"/>
              </a:ext>
            </a:extLst>
          </p:cNvPr>
          <p:cNvSpPr/>
          <p:nvPr/>
        </p:nvSpPr>
        <p:spPr>
          <a:xfrm>
            <a:off x="260838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EA3023-D0D8-40CD-9109-414B80F0471A}"/>
              </a:ext>
            </a:extLst>
          </p:cNvPr>
          <p:cNvSpPr/>
          <p:nvPr/>
        </p:nvSpPr>
        <p:spPr>
          <a:xfrm>
            <a:off x="335500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CB4FB-BC44-4AD3-B338-A66989843C32}"/>
              </a:ext>
            </a:extLst>
          </p:cNvPr>
          <p:cNvSpPr/>
          <p:nvPr/>
        </p:nvSpPr>
        <p:spPr>
          <a:xfrm>
            <a:off x="410162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1234482" y="179133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그래픽 6" descr="리모콘">
            <a:extLst>
              <a:ext uri="{FF2B5EF4-FFF2-40B4-BE49-F238E27FC236}">
                <a16:creationId xmlns:a16="http://schemas.microsoft.com/office/drawing/2014/main" id="{314D5163-E1C8-4FCF-A3C5-BDAB6A5B2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2771" y="1970101"/>
            <a:ext cx="914400" cy="914400"/>
          </a:xfrm>
          <a:prstGeom prst="rect">
            <a:avLst/>
          </a:prstGeom>
        </p:spPr>
      </p:pic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둥근모꼴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44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둥근모꼴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Fox.Sanghyen Joo</dc:creator>
  <cp:lastModifiedBy>Fox.Sanghyen Joo</cp:lastModifiedBy>
  <cp:revision>20</cp:revision>
  <dcterms:created xsi:type="dcterms:W3CDTF">2018-04-09T06:37:31Z</dcterms:created>
  <dcterms:modified xsi:type="dcterms:W3CDTF">2018-04-10T08:35:18Z</dcterms:modified>
</cp:coreProperties>
</file>