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3" r:id="rId3"/>
    <p:sldId id="264" r:id="rId4"/>
    <p:sldId id="261" r:id="rId5"/>
    <p:sldId id="265" r:id="rId6"/>
    <p:sldId id="266" r:id="rId7"/>
    <p:sldId id="259" r:id="rId8"/>
    <p:sldId id="26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5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5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7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A9DF-C6D8-4192-835F-BD443C7B72B3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6215-176F-4997-AAA9-2E62D52D7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5F776F3-FE8C-4215-8C05-72F95C1F8845}"/>
              </a:ext>
            </a:extLst>
          </p:cNvPr>
          <p:cNvGrpSpPr/>
          <p:nvPr/>
        </p:nvGrpSpPr>
        <p:grpSpPr>
          <a:xfrm>
            <a:off x="5322388" y="1421827"/>
            <a:ext cx="2590687" cy="3834089"/>
            <a:chOff x="2583808" y="1375238"/>
            <a:chExt cx="2590687" cy="383408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1E4856-AFA6-464A-9024-04FD8A1EC505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3DDBC95-26E3-4215-9303-8C725FA06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D16B6C-795A-448E-A83A-C8B881F5E85C}"/>
              </a:ext>
            </a:extLst>
          </p:cNvPr>
          <p:cNvGrpSpPr/>
          <p:nvPr/>
        </p:nvGrpSpPr>
        <p:grpSpPr>
          <a:xfrm>
            <a:off x="4941905" y="1114941"/>
            <a:ext cx="6602047" cy="5743059"/>
            <a:chOff x="4853518" y="1114941"/>
            <a:chExt cx="6602047" cy="574305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32BDB3-4A0B-45B3-933A-6DCD2146C906}"/>
                </a:ext>
              </a:extLst>
            </p:cNvPr>
            <p:cNvSpPr/>
            <p:nvPr/>
          </p:nvSpPr>
          <p:spPr>
            <a:xfrm>
              <a:off x="4853518" y="1141082"/>
              <a:ext cx="3415004" cy="5716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7DB4ED-676B-4548-85EA-AD535D4B4C02}"/>
                </a:ext>
              </a:extLst>
            </p:cNvPr>
            <p:cNvSpPr/>
            <p:nvPr/>
          </p:nvSpPr>
          <p:spPr>
            <a:xfrm>
              <a:off x="5017446" y="2008370"/>
              <a:ext cx="3087148" cy="788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9951A303-9A6E-4AD5-BAA6-979382BC8E17}"/>
                </a:ext>
              </a:extLst>
            </p:cNvPr>
            <p:cNvSpPr/>
            <p:nvPr/>
          </p:nvSpPr>
          <p:spPr>
            <a:xfrm>
              <a:off x="6129556" y="1114941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0F6163B-E748-40F9-8A33-FACCF7D2502B}"/>
                </a:ext>
              </a:extLst>
            </p:cNvPr>
            <p:cNvSpPr/>
            <p:nvPr/>
          </p:nvSpPr>
          <p:spPr>
            <a:xfrm>
              <a:off x="5099409" y="2093796"/>
              <a:ext cx="803685" cy="6542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351182B-39D4-4789-8BC6-21690B6AB4FD}"/>
                </a:ext>
              </a:extLst>
            </p:cNvPr>
            <p:cNvSpPr/>
            <p:nvPr/>
          </p:nvSpPr>
          <p:spPr>
            <a:xfrm rot="10800000">
              <a:off x="6198895" y="594420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D2CB963-DA63-4B49-ADA9-CD5C83F13647}"/>
                </a:ext>
              </a:extLst>
            </p:cNvPr>
            <p:cNvGrpSpPr/>
            <p:nvPr/>
          </p:nvGrpSpPr>
          <p:grpSpPr>
            <a:xfrm>
              <a:off x="5017446" y="1225447"/>
              <a:ext cx="3087148" cy="1876568"/>
              <a:chOff x="5017446" y="1225447"/>
              <a:chExt cx="3087148" cy="187656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7BA7FDF-633E-4B84-93B9-2D215E11231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7D6CB16-7C92-4F29-85CB-52332CA0A979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4AD3C6-6924-4C4F-A359-31092AA64AD9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8D0AF91-02E7-4335-A0CD-2F33AADB0EEA}"/>
                </a:ext>
              </a:extLst>
            </p:cNvPr>
            <p:cNvGrpSpPr/>
            <p:nvPr/>
          </p:nvGrpSpPr>
          <p:grpSpPr>
            <a:xfrm>
              <a:off x="5017446" y="3057232"/>
              <a:ext cx="3087148" cy="1876568"/>
              <a:chOff x="5017446" y="1225447"/>
              <a:chExt cx="3087148" cy="1876568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8E1392D-A402-4EFE-8850-9121D67CAAE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0DFF6F-849A-4FDC-B9A3-F1327B131588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66FD5A3-9FF5-486E-8CD6-2F17DA87DDF5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063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5AF4E91-B2B5-4B9B-A20E-709DED1AF273}"/>
                </a:ext>
              </a:extLst>
            </p:cNvPr>
            <p:cNvGrpSpPr/>
            <p:nvPr/>
          </p:nvGrpSpPr>
          <p:grpSpPr>
            <a:xfrm>
              <a:off x="5017445" y="4912005"/>
              <a:ext cx="3087148" cy="1876568"/>
              <a:chOff x="5017446" y="1225447"/>
              <a:chExt cx="3087148" cy="187656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C045E8F-9DE7-4C5E-910F-A6A01D5B6D2F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481FA1B-2139-47E9-A9B6-84B85E0B813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7459010-B9E5-4A81-BE3E-11787C326CBD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063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A786BE18-B42B-4E04-890E-EAE809537357}"/>
                </a:ext>
              </a:extLst>
            </p:cNvPr>
            <p:cNvSpPr/>
            <p:nvPr/>
          </p:nvSpPr>
          <p:spPr>
            <a:xfrm>
              <a:off x="8611565" y="1295589"/>
              <a:ext cx="278329" cy="5192917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D74590-E405-44C0-A722-4E71AD24B046}"/>
                </a:ext>
              </a:extLst>
            </p:cNvPr>
            <p:cNvSpPr txBox="1"/>
            <p:nvPr/>
          </p:nvSpPr>
          <p:spPr>
            <a:xfrm>
              <a:off x="8866476" y="1369376"/>
              <a:ext cx="25890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메인 화면 상태에서 스킬 세팅 활성화 버튼을 누르면 </a:t>
              </a:r>
              <a:r>
                <a:rPr lang="en-US" altLang="ko-KR" dirty="0"/>
                <a:t>[</a:t>
              </a:r>
              <a:r>
                <a:rPr lang="ko-KR" altLang="en-US" dirty="0"/>
                <a:t>현재 </a:t>
              </a:r>
              <a:r>
                <a:rPr lang="en-US" altLang="ko-KR" dirty="0"/>
                <a:t>T]</a:t>
              </a:r>
            </a:p>
            <a:p>
              <a:r>
                <a:rPr lang="ko-KR" altLang="en-US" dirty="0"/>
                <a:t>메인 </a:t>
              </a:r>
              <a:r>
                <a:rPr lang="en-US" altLang="ko-KR" dirty="0"/>
                <a:t>UI</a:t>
              </a:r>
              <a:r>
                <a:rPr lang="ko-KR" altLang="en-US" dirty="0"/>
                <a:t>에서 슬라이드 되며 내려온다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세팅 </a:t>
              </a:r>
              <a:r>
                <a:rPr lang="en-US" altLang="ko-KR" dirty="0"/>
                <a:t>UI </a:t>
              </a:r>
              <a:r>
                <a:rPr lang="ko-KR" altLang="en-US" dirty="0"/>
                <a:t>상태에서</a:t>
              </a:r>
              <a:endParaRPr lang="en-US" altLang="ko-KR" dirty="0"/>
            </a:p>
            <a:p>
              <a:r>
                <a:rPr lang="en-US" altLang="ko-KR" dirty="0"/>
                <a:t>[</a:t>
              </a:r>
              <a:r>
                <a:rPr lang="ko-KR" altLang="en-US" dirty="0"/>
                <a:t>현재 </a:t>
              </a:r>
              <a:r>
                <a:rPr lang="en-US" altLang="ko-KR" dirty="0"/>
                <a:t>Tab]</a:t>
              </a:r>
              <a:r>
                <a:rPr lang="ko-KR" altLang="en-US" dirty="0"/>
                <a:t>을 누르면 조합 </a:t>
              </a:r>
              <a:r>
                <a:rPr lang="en-US" altLang="ko-KR" dirty="0"/>
                <a:t>UI</a:t>
              </a:r>
              <a:r>
                <a:rPr lang="ko-KR" altLang="en-US" dirty="0"/>
                <a:t>가 나온다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89" y="0"/>
            <a:ext cx="5306927" cy="11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579 L -0.2125 -0.00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4BF962D1-A51E-49FE-BFB8-599800112FE2}"/>
              </a:ext>
            </a:extLst>
          </p:cNvPr>
          <p:cNvSpPr txBox="1"/>
          <p:nvPr/>
        </p:nvSpPr>
        <p:spPr>
          <a:xfrm>
            <a:off x="251600" y="368044"/>
            <a:ext cx="5908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디자인 컨셉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추가 레퍼런스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646F2-E2CE-4CA6-A06B-BB8227D4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3" y="1014375"/>
            <a:ext cx="5628123" cy="57129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7B40AC-2035-473E-A8B4-97286238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58" y="3784600"/>
            <a:ext cx="6162642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32226CF-E62E-4703-A42A-FB22D21F781E}"/>
              </a:ext>
            </a:extLst>
          </p:cNvPr>
          <p:cNvSpPr/>
          <p:nvPr/>
        </p:nvSpPr>
        <p:spPr>
          <a:xfrm>
            <a:off x="8374732" y="1118346"/>
            <a:ext cx="3415004" cy="581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64BF21-228F-46D5-ADE7-9654D5663807}"/>
              </a:ext>
            </a:extLst>
          </p:cNvPr>
          <p:cNvGrpSpPr/>
          <p:nvPr/>
        </p:nvGrpSpPr>
        <p:grpSpPr>
          <a:xfrm>
            <a:off x="8503366" y="3054086"/>
            <a:ext cx="3232284" cy="1876568"/>
            <a:chOff x="5017446" y="1225447"/>
            <a:chExt cx="3087148" cy="1876568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1188312-39AC-4E42-BE91-80F946062E20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662D5DF-169E-4B29-9D6E-695DA2531BC0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648EDEE-12F3-4F53-9C6B-0A609480333E}"/>
                </a:ext>
              </a:extLst>
            </p:cNvPr>
            <p:cNvSpPr/>
            <p:nvPr/>
          </p:nvSpPr>
          <p:spPr>
            <a:xfrm>
              <a:off x="5959795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싸움꾼의 미끄러운 사격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4B5C63D-E1F9-49EE-A03D-F989E1076CC2}"/>
              </a:ext>
            </a:extLst>
          </p:cNvPr>
          <p:cNvGrpSpPr/>
          <p:nvPr/>
        </p:nvGrpSpPr>
        <p:grpSpPr>
          <a:xfrm>
            <a:off x="8503366" y="4914232"/>
            <a:ext cx="3231250" cy="1876568"/>
            <a:chOff x="5017446" y="1225447"/>
            <a:chExt cx="3087148" cy="187656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B5E56EA-7F9A-4A21-A92E-6F8660F536FC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46097DE-485D-4DF0-9CE7-F8D08CDE24EE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5DBC63F-9CBD-40B2-A07A-671E09422CF6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달인의 매혹적인 폭탄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 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657E1FCE-1FD6-4305-8E2E-1A9FA9FF62A1}"/>
              </a:ext>
            </a:extLst>
          </p:cNvPr>
          <p:cNvSpPr/>
          <p:nvPr/>
        </p:nvSpPr>
        <p:spPr>
          <a:xfrm rot="10800000">
            <a:off x="9678261" y="6817520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FCE55BF7-5758-467B-AAEC-5828928BA583}"/>
              </a:ext>
            </a:extLst>
          </p:cNvPr>
          <p:cNvSpPr/>
          <p:nvPr/>
        </p:nvSpPr>
        <p:spPr>
          <a:xfrm>
            <a:off x="9720109" y="1054781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5E0AD54-2F40-49D0-8B53-6C3E83834BDA}"/>
              </a:ext>
            </a:extLst>
          </p:cNvPr>
          <p:cNvGrpSpPr/>
          <p:nvPr/>
        </p:nvGrpSpPr>
        <p:grpSpPr>
          <a:xfrm>
            <a:off x="8503366" y="1167966"/>
            <a:ext cx="3232284" cy="1876568"/>
            <a:chOff x="5017446" y="1225447"/>
            <a:chExt cx="3087148" cy="187656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2F04F60-DBDE-44B0-9926-42594BE7FB6D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  <a:effectLst>
              <a:glow rad="177800">
                <a:srgbClr val="7030A0">
                  <a:alpha val="87000"/>
                </a:srgb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3AD0C67-7036-4196-8366-81C279197DFB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49FCB83-8DEE-4399-8079-1517250509FB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애송이의 끔찍한 주먹질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E0F831-997C-444A-B3D4-9F3413EDFC98}"/>
              </a:ext>
            </a:extLst>
          </p:cNvPr>
          <p:cNvSpPr txBox="1"/>
          <p:nvPr/>
        </p:nvSpPr>
        <p:spPr>
          <a:xfrm>
            <a:off x="1978669" y="1459919"/>
            <a:ext cx="490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스킬 세팅 </a:t>
            </a:r>
            <a:r>
              <a:rPr lang="en-US" altLang="ko-KR" dirty="0"/>
              <a:t>UI</a:t>
            </a:r>
            <a:r>
              <a:rPr lang="ko-KR" altLang="en-US" dirty="0"/>
              <a:t>가 활성화 되면 가장 위에 있는 스킬이 하이라이트 되며 선택된다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32226CF-E62E-4703-A42A-FB22D21F781E}"/>
              </a:ext>
            </a:extLst>
          </p:cNvPr>
          <p:cNvSpPr/>
          <p:nvPr/>
        </p:nvSpPr>
        <p:spPr>
          <a:xfrm>
            <a:off x="8374732" y="1118346"/>
            <a:ext cx="3415004" cy="581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4B5C63D-E1F9-49EE-A03D-F989E1076CC2}"/>
              </a:ext>
            </a:extLst>
          </p:cNvPr>
          <p:cNvGrpSpPr/>
          <p:nvPr/>
        </p:nvGrpSpPr>
        <p:grpSpPr>
          <a:xfrm>
            <a:off x="8503366" y="4914232"/>
            <a:ext cx="3231250" cy="1876568"/>
            <a:chOff x="5017446" y="1225447"/>
            <a:chExt cx="3087148" cy="187656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B5E56EA-7F9A-4A21-A92E-6F8660F536FC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46097DE-485D-4DF0-9CE7-F8D08CDE24EE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5DBC63F-9CBD-40B2-A07A-671E09422CF6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달인의 매혹적인 폭탄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 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657E1FCE-1FD6-4305-8E2E-1A9FA9FF62A1}"/>
              </a:ext>
            </a:extLst>
          </p:cNvPr>
          <p:cNvSpPr/>
          <p:nvPr/>
        </p:nvSpPr>
        <p:spPr>
          <a:xfrm rot="10800000">
            <a:off x="9678261" y="6817520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FCE55BF7-5758-467B-AAEC-5828928BA583}"/>
              </a:ext>
            </a:extLst>
          </p:cNvPr>
          <p:cNvSpPr/>
          <p:nvPr/>
        </p:nvSpPr>
        <p:spPr>
          <a:xfrm>
            <a:off x="9720109" y="1054781"/>
            <a:ext cx="724250" cy="1434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5E0AD54-2F40-49D0-8B53-6C3E83834BDA}"/>
              </a:ext>
            </a:extLst>
          </p:cNvPr>
          <p:cNvGrpSpPr/>
          <p:nvPr/>
        </p:nvGrpSpPr>
        <p:grpSpPr>
          <a:xfrm>
            <a:off x="8503366" y="1167966"/>
            <a:ext cx="3232284" cy="1876568"/>
            <a:chOff x="5017446" y="1225447"/>
            <a:chExt cx="3087148" cy="187656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2F04F60-DBDE-44B0-9926-42594BE7FB6D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3AD0C67-7036-4196-8366-81C279197DFB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49FCB83-8DEE-4399-8079-1517250509FB}"/>
                </a:ext>
              </a:extLst>
            </p:cNvPr>
            <p:cNvSpPr/>
            <p:nvPr/>
          </p:nvSpPr>
          <p:spPr>
            <a:xfrm>
              <a:off x="5959796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애송이의 끔찍한 주먹질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E0F831-997C-444A-B3D4-9F3413EDFC98}"/>
              </a:ext>
            </a:extLst>
          </p:cNvPr>
          <p:cNvSpPr txBox="1"/>
          <p:nvPr/>
        </p:nvSpPr>
        <p:spPr>
          <a:xfrm>
            <a:off x="1978669" y="1459919"/>
            <a:ext cx="4906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키보드의 ↑↓를 눌러 스킬을 선택할 수 있으며 현재 선택된 스킬에 따라 하이라이트가 변경된다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현재 상태에서 스킬 버튼 </a:t>
            </a:r>
            <a:r>
              <a:rPr lang="en-US" altLang="ko-KR" dirty="0"/>
              <a:t>[</a:t>
            </a:r>
            <a:r>
              <a:rPr lang="ko-KR" altLang="en-US" dirty="0"/>
              <a:t>현재 세팅 </a:t>
            </a:r>
            <a:r>
              <a:rPr lang="en-US" altLang="ko-KR" dirty="0"/>
              <a:t>Q, W, E, R]</a:t>
            </a:r>
          </a:p>
          <a:p>
            <a:r>
              <a:rPr lang="ko-KR" altLang="en-US" dirty="0"/>
              <a:t>을 누르면 스킬이 세팅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64BF21-228F-46D5-ADE7-9654D5663807}"/>
              </a:ext>
            </a:extLst>
          </p:cNvPr>
          <p:cNvGrpSpPr/>
          <p:nvPr/>
        </p:nvGrpSpPr>
        <p:grpSpPr>
          <a:xfrm>
            <a:off x="8503366" y="3054086"/>
            <a:ext cx="3232284" cy="1876568"/>
            <a:chOff x="5017446" y="1225447"/>
            <a:chExt cx="3087148" cy="1876568"/>
          </a:xfrm>
          <a:effectLst>
            <a:glow rad="177800">
              <a:srgbClr val="7030A0">
                <a:alpha val="87000"/>
              </a:srgbClr>
            </a:glow>
          </a:effectLst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1188312-39AC-4E42-BE91-80F946062E20}"/>
                </a:ext>
              </a:extLst>
            </p:cNvPr>
            <p:cNvSpPr/>
            <p:nvPr/>
          </p:nvSpPr>
          <p:spPr>
            <a:xfrm>
              <a:off x="5017446" y="1225447"/>
              <a:ext cx="3087148" cy="18765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662D5DF-169E-4B29-9D6E-695DA2531BC0}"/>
                </a:ext>
              </a:extLst>
            </p:cNvPr>
            <p:cNvSpPr/>
            <p:nvPr/>
          </p:nvSpPr>
          <p:spPr>
            <a:xfrm>
              <a:off x="5108628" y="1285172"/>
              <a:ext cx="803685" cy="71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648EDEE-12F3-4F53-9C6B-0A609480333E}"/>
                </a:ext>
              </a:extLst>
            </p:cNvPr>
            <p:cNvSpPr/>
            <p:nvPr/>
          </p:nvSpPr>
          <p:spPr>
            <a:xfrm>
              <a:off x="5959795" y="1295589"/>
              <a:ext cx="2097315" cy="1553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싸움꾼의 미끄러운 사격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Damage : 6 /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CoolTime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0.5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Company : </a:t>
              </a:r>
              <a:r>
                <a:rPr lang="en-US" altLang="ko-KR" sz="1300" dirty="0" err="1">
                  <a:solidFill>
                    <a:schemeClr val="bg1"/>
                  </a:solidFill>
                </a:rPr>
                <a:t>KanaCooler</a:t>
              </a:r>
              <a:endParaRPr lang="en-US" altLang="ko-KR" sz="1300" dirty="0">
                <a:solidFill>
                  <a:schemeClr val="bg1"/>
                </a:solidFill>
              </a:endParaRP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 </a:t>
              </a:r>
              <a:r>
                <a:rPr lang="ko-KR" altLang="en-US" sz="1300" dirty="0">
                  <a:solidFill>
                    <a:schemeClr val="bg1"/>
                  </a:solidFill>
                </a:rPr>
                <a:t>추가 </a:t>
              </a:r>
              <a:r>
                <a:rPr lang="ko-KR" altLang="en-US" sz="1300" dirty="0" err="1">
                  <a:solidFill>
                    <a:schemeClr val="bg1"/>
                  </a:solidFill>
                </a:rPr>
                <a:t>트레잇</a:t>
              </a:r>
              <a:r>
                <a:rPr lang="ko-KR" altLang="en-US" sz="1300" dirty="0">
                  <a:solidFill>
                    <a:schemeClr val="bg1"/>
                  </a:solidFill>
                </a:rPr>
                <a:t> 정보</a:t>
              </a:r>
              <a:r>
                <a:rPr lang="en-US" altLang="ko-KR" sz="1300" dirty="0">
                  <a:solidFill>
                    <a:schemeClr val="bg1"/>
                  </a:solidFill>
                </a:rPr>
                <a:t>]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115853-B80D-4055-9C4B-24FFCB5A6531}"/>
              </a:ext>
            </a:extLst>
          </p:cNvPr>
          <p:cNvSpPr/>
          <p:nvPr/>
        </p:nvSpPr>
        <p:spPr>
          <a:xfrm>
            <a:off x="7862235" y="129302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956572-9939-487D-87E6-5C3450C6165C}"/>
              </a:ext>
            </a:extLst>
          </p:cNvPr>
          <p:cNvGrpSpPr/>
          <p:nvPr/>
        </p:nvGrpSpPr>
        <p:grpSpPr>
          <a:xfrm>
            <a:off x="6111041" y="1586918"/>
            <a:ext cx="2590687" cy="3834089"/>
            <a:chOff x="2583808" y="1375238"/>
            <a:chExt cx="2590687" cy="383408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0DFC0E-5F2B-4F9D-91B5-E013D689FF3C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DB871-2067-4D41-98F2-859AC3D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EF40E3F-0471-4D82-BDD5-F0035F965F28}"/>
              </a:ext>
            </a:extLst>
          </p:cNvPr>
          <p:cNvGrpSpPr/>
          <p:nvPr/>
        </p:nvGrpSpPr>
        <p:grpSpPr>
          <a:xfrm>
            <a:off x="8374732" y="1054781"/>
            <a:ext cx="3415004" cy="5906146"/>
            <a:chOff x="1312195" y="4844"/>
            <a:chExt cx="3415004" cy="590614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32226CF-E62E-4703-A42A-FB22D21F781E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5E0AD54-2F40-49D0-8B53-6C3E83834BDA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2F04F60-DBDE-44B0-9926-42594BE7FB6D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3AD0C67-7036-4196-8366-81C279197DF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49FCB83-8DEE-4399-8079-1517250509FB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764BF21-228F-46D5-ADE7-9654D5663807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1188312-39AC-4E42-BE91-80F946062E20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662D5DF-169E-4B29-9D6E-695DA2531BC0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648EDEE-12F3-4F53-9C6B-0A609480333E}"/>
                  </a:ext>
                </a:extLst>
              </p:cNvPr>
              <p:cNvSpPr/>
              <p:nvPr/>
            </p:nvSpPr>
            <p:spPr>
              <a:xfrm>
                <a:off x="5959795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싸움꾼의 미끄러운 사격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4B5C63D-E1F9-49EE-A03D-F989E1076CC2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B5E56EA-7F9A-4A21-A92E-6F8660F536F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46097DE-485D-4DF0-9CE7-F8D08CDE24EE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5DBC63F-9CBD-40B2-A07A-671E09422CF6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달인의 매혹적인 폭탄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 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57E1FCE-1FD6-4305-8E2E-1A9FA9FF62A1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CE55BF7-5758-467B-AAEC-5828928BA583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230AC9-8E40-4A68-8EA4-031CF859F2E5}"/>
              </a:ext>
            </a:extLst>
          </p:cNvPr>
          <p:cNvSpPr/>
          <p:nvPr/>
        </p:nvSpPr>
        <p:spPr>
          <a:xfrm>
            <a:off x="7018790" y="1747023"/>
            <a:ext cx="841469" cy="718454"/>
          </a:xfrm>
          <a:prstGeom prst="rect">
            <a:avLst/>
          </a:prstGeom>
          <a:solidFill>
            <a:srgbClr val="FF0000"/>
          </a:solidFill>
          <a:effectLst>
            <a:glow rad="127000">
              <a:srgbClr val="7030A0">
                <a:alpha val="87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3AFA8A-0E4A-4845-AC0B-F6BCB750FE3B}"/>
              </a:ext>
            </a:extLst>
          </p:cNvPr>
          <p:cNvSpPr/>
          <p:nvPr/>
        </p:nvSpPr>
        <p:spPr>
          <a:xfrm>
            <a:off x="7038864" y="2625582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55F65A-2D19-4032-83A5-92BC0E9D787D}"/>
              </a:ext>
            </a:extLst>
          </p:cNvPr>
          <p:cNvSpPr/>
          <p:nvPr/>
        </p:nvSpPr>
        <p:spPr>
          <a:xfrm>
            <a:off x="7023331" y="35767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608646-62C1-49E3-A81E-F9866786CED1}"/>
              </a:ext>
            </a:extLst>
          </p:cNvPr>
          <p:cNvSpPr/>
          <p:nvPr/>
        </p:nvSpPr>
        <p:spPr>
          <a:xfrm>
            <a:off x="7018790" y="4478690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240D15-6ABF-4B13-BB24-80EE9A825C5E}"/>
              </a:ext>
            </a:extLst>
          </p:cNvPr>
          <p:cNvSpPr txBox="1"/>
          <p:nvPr/>
        </p:nvSpPr>
        <p:spPr>
          <a:xfrm>
            <a:off x="649558" y="3779679"/>
            <a:ext cx="490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  <a:r>
              <a:rPr lang="ko-KR" altLang="en-US" dirty="0"/>
              <a:t>키 </a:t>
            </a:r>
            <a:r>
              <a:rPr lang="en-US" altLang="ko-KR" dirty="0"/>
              <a:t>[</a:t>
            </a:r>
            <a:r>
              <a:rPr lang="ko-KR" altLang="en-US" dirty="0"/>
              <a:t>현재 </a:t>
            </a:r>
            <a:r>
              <a:rPr lang="en-US" altLang="ko-KR" dirty="0"/>
              <a:t>Tab]</a:t>
            </a:r>
            <a:r>
              <a:rPr lang="ko-KR" altLang="en-US" dirty="0"/>
              <a:t>을 누르면 조합 </a:t>
            </a:r>
            <a:r>
              <a:rPr lang="en-US" altLang="ko-KR" dirty="0"/>
              <a:t>UI</a:t>
            </a:r>
            <a:r>
              <a:rPr lang="ko-KR" altLang="en-US" dirty="0"/>
              <a:t>가 옆에서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4.1.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조합 </a:t>
            </a:r>
            <a:r>
              <a:rPr lang="en-US" altLang="ko-KR" dirty="0"/>
              <a:t>UI </a:t>
            </a:r>
            <a:r>
              <a:rPr lang="ko-KR" altLang="en-US" dirty="0"/>
              <a:t>상태에서 </a:t>
            </a:r>
            <a:r>
              <a:rPr lang="ko-KR" altLang="en-US" dirty="0" err="1"/>
              <a:t>하이라이트된</a:t>
            </a:r>
            <a:r>
              <a:rPr lang="ko-KR" altLang="en-US" dirty="0"/>
              <a:t> 튜브에 따라 관련 스크립트가 오버레이 되어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이때 →</a:t>
            </a:r>
            <a:r>
              <a:rPr lang="en-US" altLang="ko-KR" dirty="0"/>
              <a:t>, </a:t>
            </a:r>
            <a:r>
              <a:rPr lang="ko-KR" altLang="en-US" dirty="0"/>
              <a:t>←를 누르면 하이라이트 된 튜브의 순서가 변경된다</a:t>
            </a:r>
            <a:r>
              <a:rPr lang="en-US" altLang="ko-KR" dirty="0"/>
              <a:t>.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03147E0-6378-48E2-AE7F-F32363BCFEA2}"/>
              </a:ext>
            </a:extLst>
          </p:cNvPr>
          <p:cNvSpPr/>
          <p:nvPr/>
        </p:nvSpPr>
        <p:spPr>
          <a:xfrm>
            <a:off x="7018790" y="1763598"/>
            <a:ext cx="841469" cy="718454"/>
          </a:xfrm>
          <a:prstGeom prst="rect">
            <a:avLst/>
          </a:prstGeom>
          <a:solidFill>
            <a:srgbClr val="FFFF00"/>
          </a:solidFill>
          <a:effectLst>
            <a:glow rad="127000">
              <a:srgbClr val="7030A0">
                <a:alpha val="87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35F436-CC4C-4EA3-BE9C-D9AB4B5B1D69}"/>
              </a:ext>
            </a:extLst>
          </p:cNvPr>
          <p:cNvSpPr/>
          <p:nvPr/>
        </p:nvSpPr>
        <p:spPr>
          <a:xfrm>
            <a:off x="4054398" y="1747023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STYLE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</a:rPr>
              <a:t>격투가의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956572-9939-487D-87E6-5C3450C6165C}"/>
              </a:ext>
            </a:extLst>
          </p:cNvPr>
          <p:cNvGrpSpPr/>
          <p:nvPr/>
        </p:nvGrpSpPr>
        <p:grpSpPr>
          <a:xfrm>
            <a:off x="6111041" y="1586918"/>
            <a:ext cx="2590687" cy="3834089"/>
            <a:chOff x="2583808" y="1375238"/>
            <a:chExt cx="2590687" cy="383408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0DFC0E-5F2B-4F9D-91B5-E013D689FF3C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DB871-2067-4D41-98F2-859AC3D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EF40E3F-0471-4D82-BDD5-F0035F965F28}"/>
              </a:ext>
            </a:extLst>
          </p:cNvPr>
          <p:cNvGrpSpPr/>
          <p:nvPr/>
        </p:nvGrpSpPr>
        <p:grpSpPr>
          <a:xfrm>
            <a:off x="8374732" y="1054781"/>
            <a:ext cx="3415004" cy="5906146"/>
            <a:chOff x="1312195" y="4844"/>
            <a:chExt cx="3415004" cy="590614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32226CF-E62E-4703-A42A-FB22D21F781E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5E0AD54-2F40-49D0-8B53-6C3E83834BDA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2F04F60-DBDE-44B0-9926-42594BE7FB6D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3AD0C67-7036-4196-8366-81C279197DF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49FCB83-8DEE-4399-8079-1517250509FB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764BF21-228F-46D5-ADE7-9654D5663807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1188312-39AC-4E42-BE91-80F946062E20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662D5DF-169E-4B29-9D6E-695DA2531BC0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648EDEE-12F3-4F53-9C6B-0A609480333E}"/>
                  </a:ext>
                </a:extLst>
              </p:cNvPr>
              <p:cNvSpPr/>
              <p:nvPr/>
            </p:nvSpPr>
            <p:spPr>
              <a:xfrm>
                <a:off x="5959795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싸움꾼의 미끄러운 사격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4B5C63D-E1F9-49EE-A03D-F989E1076CC2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B5E56EA-7F9A-4A21-A92E-6F8660F536F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46097DE-485D-4DF0-9CE7-F8D08CDE24EE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5DBC63F-9CBD-40B2-A07A-671E09422CF6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달인의 매혹적인 폭탄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 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57E1FCE-1FD6-4305-8E2E-1A9FA9FF62A1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CE55BF7-5758-467B-AAEC-5828928BA583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230AC9-8E40-4A68-8EA4-031CF859F2E5}"/>
              </a:ext>
            </a:extLst>
          </p:cNvPr>
          <p:cNvSpPr/>
          <p:nvPr/>
        </p:nvSpPr>
        <p:spPr>
          <a:xfrm>
            <a:off x="7018790" y="1747023"/>
            <a:ext cx="841469" cy="718454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3AFA8A-0E4A-4845-AC0B-F6BCB750FE3B}"/>
              </a:ext>
            </a:extLst>
          </p:cNvPr>
          <p:cNvSpPr/>
          <p:nvPr/>
        </p:nvSpPr>
        <p:spPr>
          <a:xfrm>
            <a:off x="7038864" y="2625582"/>
            <a:ext cx="841469" cy="718454"/>
          </a:xfrm>
          <a:prstGeom prst="rect">
            <a:avLst/>
          </a:prstGeom>
          <a:solidFill>
            <a:srgbClr val="FF0000"/>
          </a:solidFill>
          <a:effectLst>
            <a:glow rad="127000">
              <a:srgbClr val="7030A0"/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55F65A-2D19-4032-83A5-92BC0E9D787D}"/>
              </a:ext>
            </a:extLst>
          </p:cNvPr>
          <p:cNvSpPr/>
          <p:nvPr/>
        </p:nvSpPr>
        <p:spPr>
          <a:xfrm>
            <a:off x="7023331" y="35767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608646-62C1-49E3-A81E-F9866786CED1}"/>
              </a:ext>
            </a:extLst>
          </p:cNvPr>
          <p:cNvSpPr/>
          <p:nvPr/>
        </p:nvSpPr>
        <p:spPr>
          <a:xfrm>
            <a:off x="7018790" y="4478690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240D15-6ABF-4B13-BB24-80EE9A825C5E}"/>
              </a:ext>
            </a:extLst>
          </p:cNvPr>
          <p:cNvSpPr txBox="1"/>
          <p:nvPr/>
        </p:nvSpPr>
        <p:spPr>
          <a:xfrm>
            <a:off x="615222" y="5114799"/>
            <a:ext cx="490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↑↓를 누르면 튜브의 속성으로 변환 할 수 있다</a:t>
            </a:r>
            <a:r>
              <a:rPr lang="en-US" altLang="ko-KR" dirty="0"/>
              <a:t>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6E775-F36E-4F0D-9660-8D38C6534626}"/>
              </a:ext>
            </a:extLst>
          </p:cNvPr>
          <p:cNvSpPr/>
          <p:nvPr/>
        </p:nvSpPr>
        <p:spPr>
          <a:xfrm>
            <a:off x="4014766" y="2625582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8219BE-F9CA-4C09-9378-DE99568F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73" y="0"/>
            <a:ext cx="5306927" cy="111494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956572-9939-487D-87E6-5C3450C6165C}"/>
              </a:ext>
            </a:extLst>
          </p:cNvPr>
          <p:cNvGrpSpPr/>
          <p:nvPr/>
        </p:nvGrpSpPr>
        <p:grpSpPr>
          <a:xfrm>
            <a:off x="6111041" y="1586918"/>
            <a:ext cx="2590687" cy="3834089"/>
            <a:chOff x="2583808" y="1375238"/>
            <a:chExt cx="2590687" cy="383408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0DFC0E-5F2B-4F9D-91B5-E013D689FF3C}"/>
                </a:ext>
              </a:extLst>
            </p:cNvPr>
            <p:cNvSpPr/>
            <p:nvPr/>
          </p:nvSpPr>
          <p:spPr>
            <a:xfrm>
              <a:off x="2583808" y="1375238"/>
              <a:ext cx="2590687" cy="38196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DB871-2067-4D41-98F2-859AC3D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428" y="1375238"/>
              <a:ext cx="1908090" cy="3834089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EF40E3F-0471-4D82-BDD5-F0035F965F28}"/>
              </a:ext>
            </a:extLst>
          </p:cNvPr>
          <p:cNvGrpSpPr/>
          <p:nvPr/>
        </p:nvGrpSpPr>
        <p:grpSpPr>
          <a:xfrm>
            <a:off x="8374732" y="1054781"/>
            <a:ext cx="3415004" cy="5906146"/>
            <a:chOff x="1312195" y="4844"/>
            <a:chExt cx="3415004" cy="590614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32226CF-E62E-4703-A42A-FB22D21F781E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5E0AD54-2F40-49D0-8B53-6C3E83834BDA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2F04F60-DBDE-44B0-9926-42594BE7FB6D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3AD0C67-7036-4196-8366-81C279197DFB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49FCB83-8DEE-4399-8079-1517250509FB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 err="1">
                    <a:solidFill>
                      <a:schemeClr val="bg1"/>
                    </a:solidFill>
                  </a:rPr>
                  <a:t>격투가의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 짜릿한 발차기</a:t>
                </a:r>
                <a:endParaRPr lang="en-US" altLang="ko-KR" sz="12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764BF21-228F-46D5-ADE7-9654D5663807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1188312-39AC-4E42-BE91-80F946062E20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662D5DF-169E-4B29-9D6E-695DA2531BC0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648EDEE-12F3-4F53-9C6B-0A609480333E}"/>
                  </a:ext>
                </a:extLst>
              </p:cNvPr>
              <p:cNvSpPr/>
              <p:nvPr/>
            </p:nvSpPr>
            <p:spPr>
              <a:xfrm>
                <a:off x="5959795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애송이의 끔찍한 주먹질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4B5C63D-E1F9-49EE-A03D-F989E1076CC2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B5E56EA-7F9A-4A21-A92E-6F8660F536FC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46097DE-485D-4DF0-9CE7-F8D08CDE24EE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5DBC63F-9CBD-40B2-A07A-671E09422CF6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>
                    <a:solidFill>
                      <a:schemeClr val="bg1"/>
                    </a:solidFill>
                  </a:rPr>
                  <a:t>싸움꾼의 미끄러운 사격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2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57E1FCE-1FD6-4305-8E2E-1A9FA9FF62A1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CE55BF7-5758-467B-AAEC-5828928BA583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230AC9-8E40-4A68-8EA4-031CF859F2E5}"/>
              </a:ext>
            </a:extLst>
          </p:cNvPr>
          <p:cNvSpPr/>
          <p:nvPr/>
        </p:nvSpPr>
        <p:spPr>
          <a:xfrm>
            <a:off x="7018790" y="1747023"/>
            <a:ext cx="841469" cy="718454"/>
          </a:xfrm>
          <a:prstGeom prst="rect">
            <a:avLst/>
          </a:prstGeom>
          <a:solidFill>
            <a:srgbClr val="FFFF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3AFA8A-0E4A-4845-AC0B-F6BCB750FE3B}"/>
              </a:ext>
            </a:extLst>
          </p:cNvPr>
          <p:cNvSpPr/>
          <p:nvPr/>
        </p:nvSpPr>
        <p:spPr>
          <a:xfrm>
            <a:off x="7038864" y="2625582"/>
            <a:ext cx="841469" cy="718454"/>
          </a:xfrm>
          <a:prstGeom prst="rect">
            <a:avLst/>
          </a:prstGeom>
          <a:solidFill>
            <a:srgbClr val="00B050"/>
          </a:solidFill>
          <a:effectLst>
            <a:glow rad="127000">
              <a:srgbClr val="7030A0"/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55F65A-2D19-4032-83A5-92BC0E9D787D}"/>
              </a:ext>
            </a:extLst>
          </p:cNvPr>
          <p:cNvSpPr/>
          <p:nvPr/>
        </p:nvSpPr>
        <p:spPr>
          <a:xfrm>
            <a:off x="7023331" y="35767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608646-62C1-49E3-A81E-F9866786CED1}"/>
              </a:ext>
            </a:extLst>
          </p:cNvPr>
          <p:cNvSpPr/>
          <p:nvPr/>
        </p:nvSpPr>
        <p:spPr>
          <a:xfrm>
            <a:off x="7018790" y="4478690"/>
            <a:ext cx="841469" cy="7184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240D15-6ABF-4B13-BB24-80EE9A825C5E}"/>
              </a:ext>
            </a:extLst>
          </p:cNvPr>
          <p:cNvSpPr txBox="1"/>
          <p:nvPr/>
        </p:nvSpPr>
        <p:spPr>
          <a:xfrm>
            <a:off x="532754" y="4295243"/>
            <a:ext cx="4906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원하는 튜브들을 조합하기 위해 상호작용 키로 누르면 튜브가 조합되어 하나의 스킬이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이때 조합된 튜브는 스킬 세팅 </a:t>
            </a:r>
            <a:r>
              <a:rPr lang="en-US" altLang="ko-KR" dirty="0"/>
              <a:t>UI</a:t>
            </a:r>
            <a:r>
              <a:rPr lang="ko-KR" altLang="en-US" dirty="0"/>
              <a:t>의 최 상단으로 올라간다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새로운 스킬은 아이콘을 통해 새로운 스킬임을 알려 줄 수 있도록 직관성을 </a:t>
            </a:r>
            <a:r>
              <a:rPr lang="ko-KR" altLang="en-US" dirty="0" err="1"/>
              <a:t>높힌다</a:t>
            </a:r>
            <a:r>
              <a:rPr lang="en-US" altLang="ko-KR" dirty="0"/>
              <a:t>.</a:t>
            </a: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D135965D-E329-40A3-80A9-C08459979511}"/>
              </a:ext>
            </a:extLst>
          </p:cNvPr>
          <p:cNvSpPr/>
          <p:nvPr/>
        </p:nvSpPr>
        <p:spPr>
          <a:xfrm>
            <a:off x="6769100" y="1586918"/>
            <a:ext cx="1333500" cy="3834089"/>
          </a:xfrm>
          <a:prstGeom prst="frame">
            <a:avLst>
              <a:gd name="adj1" fmla="val 383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4B7D05AD-5AC1-4383-8BD7-F4D6DE2010A4}"/>
              </a:ext>
            </a:extLst>
          </p:cNvPr>
          <p:cNvSpPr/>
          <p:nvPr/>
        </p:nvSpPr>
        <p:spPr>
          <a:xfrm>
            <a:off x="8374732" y="1085601"/>
            <a:ext cx="477168" cy="415472"/>
          </a:xfrm>
          <a:prstGeom prst="star7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7C87D-2F13-4026-9B71-F69E9A529BC4}"/>
              </a:ext>
            </a:extLst>
          </p:cNvPr>
          <p:cNvSpPr/>
          <p:nvPr/>
        </p:nvSpPr>
        <p:spPr>
          <a:xfrm>
            <a:off x="4013099" y="2625582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0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1540B8-C714-4E6F-82B5-3BB4240F3059}"/>
              </a:ext>
            </a:extLst>
          </p:cNvPr>
          <p:cNvCxnSpPr/>
          <p:nvPr/>
        </p:nvCxnSpPr>
        <p:spPr>
          <a:xfrm>
            <a:off x="1315451" y="6095238"/>
            <a:ext cx="341500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9F9371-1CFC-4361-823C-CDA47C3D0E00}"/>
              </a:ext>
            </a:extLst>
          </p:cNvPr>
          <p:cNvSpPr txBox="1"/>
          <p:nvPr/>
        </p:nvSpPr>
        <p:spPr>
          <a:xfrm>
            <a:off x="290490" y="5882953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348 pixel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1F74F4-A188-4E02-B533-47669C259F75}"/>
              </a:ext>
            </a:extLst>
          </p:cNvPr>
          <p:cNvCxnSpPr>
            <a:cxnSpLocks/>
          </p:cNvCxnSpPr>
          <p:nvPr/>
        </p:nvCxnSpPr>
        <p:spPr>
          <a:xfrm>
            <a:off x="1134700" y="118029"/>
            <a:ext cx="0" cy="576492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D3B145-0954-4D79-8FC9-CF423F2A7521}"/>
              </a:ext>
            </a:extLst>
          </p:cNvPr>
          <p:cNvSpPr txBox="1"/>
          <p:nvPr/>
        </p:nvSpPr>
        <p:spPr>
          <a:xfrm>
            <a:off x="0" y="3525688"/>
            <a:ext cx="116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576 pixel</a:t>
            </a:r>
          </a:p>
          <a:p>
            <a:r>
              <a:rPr lang="en-US" altLang="ko-KR" dirty="0"/>
              <a:t>(600) pixel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ADA208-FBBE-408C-A5EF-FF771F6EA1F2}"/>
              </a:ext>
            </a:extLst>
          </p:cNvPr>
          <p:cNvSpPr/>
          <p:nvPr/>
        </p:nvSpPr>
        <p:spPr>
          <a:xfrm>
            <a:off x="5046202" y="471224"/>
            <a:ext cx="3087148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C684C8-08E2-406D-B48F-992598632B6B}"/>
              </a:ext>
            </a:extLst>
          </p:cNvPr>
          <p:cNvSpPr/>
          <p:nvPr/>
        </p:nvSpPr>
        <p:spPr>
          <a:xfrm>
            <a:off x="5137384" y="530949"/>
            <a:ext cx="803685" cy="365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95659A-B539-49AD-A40D-6A4917B0E2C2}"/>
              </a:ext>
            </a:extLst>
          </p:cNvPr>
          <p:cNvCxnSpPr/>
          <p:nvPr/>
        </p:nvCxnSpPr>
        <p:spPr>
          <a:xfrm>
            <a:off x="5046202" y="1345215"/>
            <a:ext cx="308714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9F8BAE-A417-455C-BA18-F2E2E33AD99B}"/>
              </a:ext>
            </a:extLst>
          </p:cNvPr>
          <p:cNvSpPr txBox="1"/>
          <p:nvPr/>
        </p:nvSpPr>
        <p:spPr>
          <a:xfrm>
            <a:off x="4916108" y="1336062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318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C20A9AC-25E3-4A60-8199-10A71694BE7F}"/>
              </a:ext>
            </a:extLst>
          </p:cNvPr>
          <p:cNvCxnSpPr/>
          <p:nvPr/>
        </p:nvCxnSpPr>
        <p:spPr>
          <a:xfrm>
            <a:off x="8293608" y="509767"/>
            <a:ext cx="0" cy="7500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125FA2-35A5-47B3-8878-99792DBE0D9C}"/>
              </a:ext>
            </a:extLst>
          </p:cNvPr>
          <p:cNvSpPr txBox="1"/>
          <p:nvPr/>
        </p:nvSpPr>
        <p:spPr>
          <a:xfrm>
            <a:off x="7839637" y="121694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186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23A1C0-F2EB-4BCD-AA37-FF9F20BCD1A2}"/>
              </a:ext>
            </a:extLst>
          </p:cNvPr>
          <p:cNvSpPr/>
          <p:nvPr/>
        </p:nvSpPr>
        <p:spPr>
          <a:xfrm>
            <a:off x="5137384" y="2144630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DCA8BA-8E20-41D1-A142-8A6A2395772F}"/>
              </a:ext>
            </a:extLst>
          </p:cNvPr>
          <p:cNvCxnSpPr/>
          <p:nvPr/>
        </p:nvCxnSpPr>
        <p:spPr>
          <a:xfrm>
            <a:off x="5088485" y="2911011"/>
            <a:ext cx="958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0738753-A346-4AB7-85FA-A6EF355FCFB2}"/>
              </a:ext>
            </a:extLst>
          </p:cNvPr>
          <p:cNvCxnSpPr>
            <a:cxnSpLocks/>
          </p:cNvCxnSpPr>
          <p:nvPr/>
        </p:nvCxnSpPr>
        <p:spPr>
          <a:xfrm flipV="1">
            <a:off x="6047101" y="2076771"/>
            <a:ext cx="0" cy="834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2B3827-29F0-4A7F-9F16-2600D09B2312}"/>
              </a:ext>
            </a:extLst>
          </p:cNvPr>
          <p:cNvSpPr txBox="1"/>
          <p:nvPr/>
        </p:nvSpPr>
        <p:spPr>
          <a:xfrm>
            <a:off x="5113822" y="2919151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 pixel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8510D6-8CD5-4F00-BE0A-9929DD3888B1}"/>
              </a:ext>
            </a:extLst>
          </p:cNvPr>
          <p:cNvSpPr txBox="1"/>
          <p:nvPr/>
        </p:nvSpPr>
        <p:spPr>
          <a:xfrm>
            <a:off x="6096000" y="2429586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 pixel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E6A1D3-FB76-4435-ACC8-2005B3B8DB1B}"/>
              </a:ext>
            </a:extLst>
          </p:cNvPr>
          <p:cNvSpPr/>
          <p:nvPr/>
        </p:nvSpPr>
        <p:spPr>
          <a:xfrm>
            <a:off x="5059417" y="3951327"/>
            <a:ext cx="3087148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F199B1-B063-40D8-A182-B6C1A76B0085}"/>
              </a:ext>
            </a:extLst>
          </p:cNvPr>
          <p:cNvSpPr/>
          <p:nvPr/>
        </p:nvSpPr>
        <p:spPr>
          <a:xfrm>
            <a:off x="5150599" y="4036754"/>
            <a:ext cx="803685" cy="354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9955F4-C18A-44B5-9F81-58DC7385D7F2}"/>
              </a:ext>
            </a:extLst>
          </p:cNvPr>
          <p:cNvSpPr/>
          <p:nvPr/>
        </p:nvSpPr>
        <p:spPr>
          <a:xfrm>
            <a:off x="6001768" y="4021469"/>
            <a:ext cx="2048724" cy="632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679F93-0437-4500-A1C3-6DF93144CF1B}"/>
              </a:ext>
            </a:extLst>
          </p:cNvPr>
          <p:cNvSpPr txBox="1"/>
          <p:nvPr/>
        </p:nvSpPr>
        <p:spPr>
          <a:xfrm>
            <a:off x="5059417" y="4831977"/>
            <a:ext cx="573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Frame</a:t>
            </a:r>
            <a:r>
              <a:rPr lang="ko-KR" altLang="en-US" dirty="0"/>
              <a:t>은 </a:t>
            </a:r>
            <a:r>
              <a:rPr lang="en-US" altLang="ko-KR" dirty="0"/>
              <a:t>3pixel</a:t>
            </a:r>
            <a:r>
              <a:rPr lang="ko-KR" altLang="en-US" dirty="0"/>
              <a:t> 단위로 떼어 놓는 것을 기준으로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폰트는 </a:t>
            </a:r>
            <a:r>
              <a:rPr lang="en-US" altLang="ko-KR" dirty="0"/>
              <a:t>12pt</a:t>
            </a:r>
            <a:r>
              <a:rPr lang="ko-KR" altLang="en-US" dirty="0"/>
              <a:t>로 예정</a:t>
            </a:r>
            <a:r>
              <a:rPr lang="en-US" altLang="ko-KR" dirty="0"/>
              <a:t>. / </a:t>
            </a:r>
            <a:r>
              <a:rPr lang="ko-KR" altLang="en-US" dirty="0"/>
              <a:t>둥근 </a:t>
            </a:r>
            <a:r>
              <a:rPr lang="ko-KR" altLang="en-US" dirty="0" err="1"/>
              <a:t>모꼴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94BF34B-6EF2-4013-A124-01E13AB5525C}"/>
              </a:ext>
            </a:extLst>
          </p:cNvPr>
          <p:cNvCxnSpPr/>
          <p:nvPr/>
        </p:nvCxnSpPr>
        <p:spPr>
          <a:xfrm>
            <a:off x="1315451" y="6397511"/>
            <a:ext cx="16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75C149-CBB8-4D3F-999B-81036FF98E80}"/>
              </a:ext>
            </a:extLst>
          </p:cNvPr>
          <p:cNvSpPr txBox="1"/>
          <p:nvPr/>
        </p:nvSpPr>
        <p:spPr>
          <a:xfrm>
            <a:off x="348999" y="622973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pixel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E627D27-D92F-429A-B917-FA122614E0A6}"/>
              </a:ext>
            </a:extLst>
          </p:cNvPr>
          <p:cNvCxnSpPr/>
          <p:nvPr/>
        </p:nvCxnSpPr>
        <p:spPr>
          <a:xfrm>
            <a:off x="4566527" y="6397511"/>
            <a:ext cx="16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2A71E5-070B-42F7-A982-C802323D2D71}"/>
              </a:ext>
            </a:extLst>
          </p:cNvPr>
          <p:cNvSpPr/>
          <p:nvPr/>
        </p:nvSpPr>
        <p:spPr>
          <a:xfrm>
            <a:off x="5979579" y="530949"/>
            <a:ext cx="2048724" cy="632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B5BABC-5942-4120-BB65-CDF5F39F3A6F}"/>
              </a:ext>
            </a:extLst>
          </p:cNvPr>
          <p:cNvCxnSpPr/>
          <p:nvPr/>
        </p:nvCxnSpPr>
        <p:spPr>
          <a:xfrm>
            <a:off x="5979579" y="1430642"/>
            <a:ext cx="215377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E7EFC22-D1A5-47D8-9CBE-1CFF7CFD5235}"/>
              </a:ext>
            </a:extLst>
          </p:cNvPr>
          <p:cNvSpPr txBox="1"/>
          <p:nvPr/>
        </p:nvSpPr>
        <p:spPr>
          <a:xfrm>
            <a:off x="6047101" y="1476731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219 pixel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2F0C347-C048-4FCE-BB22-FFB497862C66}"/>
              </a:ext>
            </a:extLst>
          </p:cNvPr>
          <p:cNvCxnSpPr>
            <a:cxnSpLocks/>
          </p:cNvCxnSpPr>
          <p:nvPr/>
        </p:nvCxnSpPr>
        <p:spPr>
          <a:xfrm flipV="1">
            <a:off x="8413496" y="547008"/>
            <a:ext cx="0" cy="7127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C9CD9B1-DE68-4561-A19C-01EBEACED6E7}"/>
              </a:ext>
            </a:extLst>
          </p:cNvPr>
          <p:cNvSpPr txBox="1"/>
          <p:nvPr/>
        </p:nvSpPr>
        <p:spPr>
          <a:xfrm>
            <a:off x="8403641" y="448362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180 pixel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2FE0A2B-1E6F-4644-93B0-47EC56CA8AC7}"/>
              </a:ext>
            </a:extLst>
          </p:cNvPr>
          <p:cNvGrpSpPr/>
          <p:nvPr/>
        </p:nvGrpSpPr>
        <p:grpSpPr>
          <a:xfrm>
            <a:off x="1312195" y="4844"/>
            <a:ext cx="3415004" cy="5906146"/>
            <a:chOff x="1312195" y="4844"/>
            <a:chExt cx="3415004" cy="59061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1CD6ED-2C6A-4168-AFA3-5EDD4D18A076}"/>
                </a:ext>
              </a:extLst>
            </p:cNvPr>
            <p:cNvSpPr/>
            <p:nvPr/>
          </p:nvSpPr>
          <p:spPr>
            <a:xfrm>
              <a:off x="1312195" y="68409"/>
              <a:ext cx="3415004" cy="58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71D2CB1-5539-44E7-A6BC-07ABA5DD8A05}"/>
                </a:ext>
              </a:extLst>
            </p:cNvPr>
            <p:cNvGrpSpPr/>
            <p:nvPr/>
          </p:nvGrpSpPr>
          <p:grpSpPr>
            <a:xfrm>
              <a:off x="1440829" y="118029"/>
              <a:ext cx="3232284" cy="1876568"/>
              <a:chOff x="5017446" y="1225447"/>
              <a:chExt cx="3087148" cy="187656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37FA3DC-8668-46E5-B39A-D1B5B12E7035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0CF576E-D4D8-4136-81ED-40AF9E355732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4454F8A-258C-49E2-92AB-033E6CD80499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애송이의 끔찍한 주먹질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66D9A538-ED92-4B07-9B67-FECA56CE68FB}"/>
                </a:ext>
              </a:extLst>
            </p:cNvPr>
            <p:cNvGrpSpPr/>
            <p:nvPr/>
          </p:nvGrpSpPr>
          <p:grpSpPr>
            <a:xfrm>
              <a:off x="1439795" y="1990947"/>
              <a:ext cx="3232284" cy="1876568"/>
              <a:chOff x="5017446" y="1225447"/>
              <a:chExt cx="3087148" cy="187656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B1F15BA-874D-48EE-8289-F1B1A1575ACF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DFA545D-E154-4678-8068-3422A640C55D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34FD34B-67CD-40FE-AFFF-97E3931D955F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싸움꾼의 미끄러운 사격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FDC19C5-264A-4506-A47A-CBEEF7ECC32B}"/>
                </a:ext>
              </a:extLst>
            </p:cNvPr>
            <p:cNvGrpSpPr/>
            <p:nvPr/>
          </p:nvGrpSpPr>
          <p:grpSpPr>
            <a:xfrm>
              <a:off x="1440829" y="3864295"/>
              <a:ext cx="3231250" cy="1876568"/>
              <a:chOff x="5017446" y="1225447"/>
              <a:chExt cx="3087148" cy="187656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E3D24AF-4B9C-490D-9B4E-43E955CACA74}"/>
                  </a:ext>
                </a:extLst>
              </p:cNvPr>
              <p:cNvSpPr/>
              <p:nvPr/>
            </p:nvSpPr>
            <p:spPr>
              <a:xfrm>
                <a:off x="5017446" y="1225447"/>
                <a:ext cx="3087148" cy="1876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29A7BC5-D5C8-4730-A592-D627DAC164CF}"/>
                  </a:ext>
                </a:extLst>
              </p:cNvPr>
              <p:cNvSpPr/>
              <p:nvPr/>
            </p:nvSpPr>
            <p:spPr>
              <a:xfrm>
                <a:off x="5108628" y="1285172"/>
                <a:ext cx="803685" cy="7184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CAB26FA-9094-422D-9B70-063C220A0178}"/>
                  </a:ext>
                </a:extLst>
              </p:cNvPr>
              <p:cNvSpPr/>
              <p:nvPr/>
            </p:nvSpPr>
            <p:spPr>
              <a:xfrm>
                <a:off x="5959796" y="1295589"/>
                <a:ext cx="2097315" cy="155351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달인의 매혹적인 폭탄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Damage : 6 /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CoolTime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0.5 </a:t>
                </a: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Company : </a:t>
                </a:r>
                <a:r>
                  <a:rPr lang="en-US" altLang="ko-KR" sz="1300" dirty="0" err="1">
                    <a:solidFill>
                      <a:schemeClr val="bg1"/>
                    </a:solidFill>
                  </a:rPr>
                  <a:t>KanaCooler</a:t>
                </a:r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endParaRPr lang="en-US" altLang="ko-KR" sz="1300" dirty="0">
                  <a:solidFill>
                    <a:schemeClr val="bg1"/>
                  </a:solidFill>
                </a:endParaRPr>
              </a:p>
              <a:p>
                <a:r>
                  <a:rPr lang="en-US" altLang="ko-KR" sz="1300" dirty="0">
                    <a:solidFill>
                      <a:schemeClr val="bg1"/>
                    </a:solidFill>
                  </a:rPr>
                  <a:t>[ 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추가 </a:t>
                </a:r>
                <a:r>
                  <a:rPr lang="ko-KR" altLang="en-US" sz="1300" dirty="0" err="1">
                    <a:solidFill>
                      <a:schemeClr val="bg1"/>
                    </a:solidFill>
                  </a:rPr>
                  <a:t>트레잇</a:t>
                </a:r>
                <a:r>
                  <a:rPr lang="ko-KR" altLang="en-US" sz="1300" dirty="0">
                    <a:solidFill>
                      <a:schemeClr val="bg1"/>
                    </a:solidFill>
                  </a:rPr>
                  <a:t> 정보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p:grp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A38F94E2-F475-475A-9420-2B650F074D30}"/>
                </a:ext>
              </a:extLst>
            </p:cNvPr>
            <p:cNvSpPr/>
            <p:nvPr/>
          </p:nvSpPr>
          <p:spPr>
            <a:xfrm rot="10800000">
              <a:off x="2615724" y="5767583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A81F2A10-D298-42F6-BB8B-5E84360225F0}"/>
                </a:ext>
              </a:extLst>
            </p:cNvPr>
            <p:cNvSpPr/>
            <p:nvPr/>
          </p:nvSpPr>
          <p:spPr>
            <a:xfrm>
              <a:off x="2657572" y="4844"/>
              <a:ext cx="724250" cy="14340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5" name="별: 꼭짓점 7개 94">
            <a:extLst>
              <a:ext uri="{FF2B5EF4-FFF2-40B4-BE49-F238E27FC236}">
                <a16:creationId xmlns:a16="http://schemas.microsoft.com/office/drawing/2014/main" id="{CEACDCB1-34EC-42CD-92CF-0B63905DA295}"/>
              </a:ext>
            </a:extLst>
          </p:cNvPr>
          <p:cNvSpPr/>
          <p:nvPr/>
        </p:nvSpPr>
        <p:spPr>
          <a:xfrm>
            <a:off x="9392750" y="2774871"/>
            <a:ext cx="477168" cy="415472"/>
          </a:xfrm>
          <a:prstGeom prst="star7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994883-1580-4BB4-BF64-115F8D55158A}"/>
              </a:ext>
            </a:extLst>
          </p:cNvPr>
          <p:cNvCxnSpPr>
            <a:cxnSpLocks/>
          </p:cNvCxnSpPr>
          <p:nvPr/>
        </p:nvCxnSpPr>
        <p:spPr>
          <a:xfrm>
            <a:off x="9343852" y="3360250"/>
            <a:ext cx="692554" cy="8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CF79AF2-1FD6-48A3-AE13-1CADA3C4B22E}"/>
              </a:ext>
            </a:extLst>
          </p:cNvPr>
          <p:cNvCxnSpPr>
            <a:cxnSpLocks/>
          </p:cNvCxnSpPr>
          <p:nvPr/>
        </p:nvCxnSpPr>
        <p:spPr>
          <a:xfrm flipV="1">
            <a:off x="10036406" y="2739796"/>
            <a:ext cx="0" cy="628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67FD72-7CF5-4FB6-8262-4C3AD8B8A959}"/>
              </a:ext>
            </a:extLst>
          </p:cNvPr>
          <p:cNvSpPr txBox="1"/>
          <p:nvPr/>
        </p:nvSpPr>
        <p:spPr>
          <a:xfrm>
            <a:off x="9236158" y="3537061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16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0FDD4-1CC8-4493-AAE2-EFFB5A08DFD4}"/>
              </a:ext>
            </a:extLst>
          </p:cNvPr>
          <p:cNvSpPr txBox="1"/>
          <p:nvPr/>
        </p:nvSpPr>
        <p:spPr>
          <a:xfrm>
            <a:off x="10085305" y="2886964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16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0829E7-2FE9-41ED-A4C1-DFDA3F9E6110}"/>
              </a:ext>
            </a:extLst>
          </p:cNvPr>
          <p:cNvSpPr txBox="1"/>
          <p:nvPr/>
        </p:nvSpPr>
        <p:spPr>
          <a:xfrm>
            <a:off x="5046202" y="5836866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픽셀은 기준이며 위의 디자인의 다양성을 위해서는 </a:t>
            </a:r>
            <a:endParaRPr lang="en-US" altLang="ko-KR" dirty="0"/>
          </a:p>
          <a:p>
            <a:r>
              <a:rPr lang="ko-KR" altLang="en-US" dirty="0"/>
              <a:t>픽셀 단위를 지키지 않아도 무방합니다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47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B46B68B-3674-4A22-A511-BCF5FAC8F86E}"/>
              </a:ext>
            </a:extLst>
          </p:cNvPr>
          <p:cNvSpPr/>
          <p:nvPr/>
        </p:nvSpPr>
        <p:spPr>
          <a:xfrm>
            <a:off x="2389942" y="482018"/>
            <a:ext cx="2131258" cy="38196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0D68D2-3EE8-4ADD-B8BF-B47169CD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61" y="482018"/>
            <a:ext cx="1908090" cy="383408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5013D8-B2CC-4441-84EF-711926F0F89F}"/>
              </a:ext>
            </a:extLst>
          </p:cNvPr>
          <p:cNvSpPr/>
          <p:nvPr/>
        </p:nvSpPr>
        <p:spPr>
          <a:xfrm>
            <a:off x="3297690" y="642123"/>
            <a:ext cx="841469" cy="718454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0E6DD1-ABDC-489C-BB06-D09EE664831F}"/>
              </a:ext>
            </a:extLst>
          </p:cNvPr>
          <p:cNvSpPr/>
          <p:nvPr/>
        </p:nvSpPr>
        <p:spPr>
          <a:xfrm>
            <a:off x="3317764" y="1520682"/>
            <a:ext cx="841469" cy="718454"/>
          </a:xfrm>
          <a:prstGeom prst="rect">
            <a:avLst/>
          </a:prstGeom>
          <a:solidFill>
            <a:srgbClr val="FF0000"/>
          </a:solidFill>
          <a:effectLst>
            <a:glow rad="127000">
              <a:srgbClr val="7030A0"/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7381AF-DA9C-462F-A262-57E8A1EC1BC1}"/>
              </a:ext>
            </a:extLst>
          </p:cNvPr>
          <p:cNvSpPr/>
          <p:nvPr/>
        </p:nvSpPr>
        <p:spPr>
          <a:xfrm>
            <a:off x="3302231" y="2471889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3AA483-8DF6-41FA-A533-0E18BE3B9BB1}"/>
              </a:ext>
            </a:extLst>
          </p:cNvPr>
          <p:cNvSpPr/>
          <p:nvPr/>
        </p:nvSpPr>
        <p:spPr>
          <a:xfrm>
            <a:off x="3297690" y="3373790"/>
            <a:ext cx="841469" cy="718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07CED3-F69C-467D-A9AD-111175B6C939}"/>
              </a:ext>
            </a:extLst>
          </p:cNvPr>
          <p:cNvSpPr/>
          <p:nvPr/>
        </p:nvSpPr>
        <p:spPr>
          <a:xfrm>
            <a:off x="293666" y="1520682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C92F8A-B290-479C-97A4-2EBFD247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472606"/>
            <a:ext cx="1905000" cy="346439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A08A64-C8F2-445C-811F-3928B0DD91D1}"/>
              </a:ext>
            </a:extLst>
          </p:cNvPr>
          <p:cNvSpPr/>
          <p:nvPr/>
        </p:nvSpPr>
        <p:spPr>
          <a:xfrm>
            <a:off x="1006511" y="4720435"/>
            <a:ext cx="2766861" cy="7184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ENHANCER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>
                <a:solidFill>
                  <a:schemeClr val="bg1"/>
                </a:solidFill>
              </a:rPr>
              <a:t>짜릿한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Attack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Melee / Damage : 6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err="1">
                <a:solidFill>
                  <a:schemeClr val="bg1"/>
                </a:solidFill>
              </a:rPr>
              <a:t>CoomTime</a:t>
            </a:r>
            <a:r>
              <a:rPr lang="en-US" altLang="ko-KR" sz="1200" dirty="0">
                <a:solidFill>
                  <a:schemeClr val="bg1"/>
                </a:solidFill>
              </a:rPr>
              <a:t> : 0.5  / Company : </a:t>
            </a:r>
            <a:r>
              <a:rPr lang="en-US" altLang="ko-KR" sz="1200" dirty="0" err="1">
                <a:solidFill>
                  <a:schemeClr val="bg1"/>
                </a:solidFill>
              </a:rPr>
              <a:t>KanaCooler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ED820B-4B22-42BE-A240-929235708057}"/>
              </a:ext>
            </a:extLst>
          </p:cNvPr>
          <p:cNvCxnSpPr>
            <a:cxnSpLocks/>
          </p:cNvCxnSpPr>
          <p:nvPr/>
        </p:nvCxnSpPr>
        <p:spPr>
          <a:xfrm>
            <a:off x="1006511" y="5632038"/>
            <a:ext cx="276686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EF48AF-07CD-4967-ACB8-BC82917B277C}"/>
              </a:ext>
            </a:extLst>
          </p:cNvPr>
          <p:cNvSpPr txBox="1"/>
          <p:nvPr/>
        </p:nvSpPr>
        <p:spPr>
          <a:xfrm>
            <a:off x="1500501" y="5678127"/>
            <a:ext cx="24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290 pixel (</a:t>
            </a:r>
            <a:r>
              <a:rPr lang="ko-KR" altLang="en-US" dirty="0">
                <a:solidFill>
                  <a:schemeClr val="accent4"/>
                </a:solidFill>
              </a:rPr>
              <a:t>투명도 조정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80A58BD-2BE9-4673-AA4B-988F6C390E21}"/>
              </a:ext>
            </a:extLst>
          </p:cNvPr>
          <p:cNvCxnSpPr>
            <a:cxnSpLocks/>
          </p:cNvCxnSpPr>
          <p:nvPr/>
        </p:nvCxnSpPr>
        <p:spPr>
          <a:xfrm flipV="1">
            <a:off x="3866896" y="4748404"/>
            <a:ext cx="0" cy="7127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2D465E-AB0A-4C50-B8C2-942B227ED84B}"/>
              </a:ext>
            </a:extLst>
          </p:cNvPr>
          <p:cNvSpPr txBox="1"/>
          <p:nvPr/>
        </p:nvSpPr>
        <p:spPr>
          <a:xfrm>
            <a:off x="3857041" y="464975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75 pixel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F217B3-F3B7-45BA-AF2E-627A55BAFD06}"/>
              </a:ext>
            </a:extLst>
          </p:cNvPr>
          <p:cNvCxnSpPr>
            <a:cxnSpLocks/>
          </p:cNvCxnSpPr>
          <p:nvPr/>
        </p:nvCxnSpPr>
        <p:spPr>
          <a:xfrm>
            <a:off x="5524500" y="4252614"/>
            <a:ext cx="19541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CF5BEE-7CF3-4ECE-8496-1C0729C2E92D}"/>
              </a:ext>
            </a:extLst>
          </p:cNvPr>
          <p:cNvSpPr txBox="1"/>
          <p:nvPr/>
        </p:nvSpPr>
        <p:spPr>
          <a:xfrm>
            <a:off x="5476614" y="4252614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136 pixel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60D5C4E-FD9B-4EE0-866D-4307D5328423}"/>
              </a:ext>
            </a:extLst>
          </p:cNvPr>
          <p:cNvCxnSpPr>
            <a:cxnSpLocks/>
          </p:cNvCxnSpPr>
          <p:nvPr/>
        </p:nvCxnSpPr>
        <p:spPr>
          <a:xfrm flipV="1">
            <a:off x="7572175" y="482018"/>
            <a:ext cx="0" cy="37648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B26A05-9E20-43DA-9751-7CF5008D9A6C}"/>
              </a:ext>
            </a:extLst>
          </p:cNvPr>
          <p:cNvSpPr txBox="1"/>
          <p:nvPr/>
        </p:nvSpPr>
        <p:spPr>
          <a:xfrm>
            <a:off x="7821185" y="3429000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400 pixel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0FA662-60DC-42FA-8C85-F1970CB809BD}"/>
              </a:ext>
            </a:extLst>
          </p:cNvPr>
          <p:cNvSpPr/>
          <p:nvPr/>
        </p:nvSpPr>
        <p:spPr>
          <a:xfrm>
            <a:off x="8185438" y="642123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4B3F67D-F3FC-4C8E-8BF8-581D04DAD370}"/>
              </a:ext>
            </a:extLst>
          </p:cNvPr>
          <p:cNvCxnSpPr>
            <a:cxnSpLocks/>
          </p:cNvCxnSpPr>
          <p:nvPr/>
        </p:nvCxnSpPr>
        <p:spPr>
          <a:xfrm>
            <a:off x="7072620" y="6219231"/>
            <a:ext cx="281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3C9F97-DE7C-4394-97FB-12889FF485A5}"/>
              </a:ext>
            </a:extLst>
          </p:cNvPr>
          <p:cNvSpPr txBox="1"/>
          <p:nvPr/>
        </p:nvSpPr>
        <p:spPr>
          <a:xfrm>
            <a:off x="6975529" y="6299319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BDF8B0-CB04-4DAF-ABBF-3B51EFB40597}"/>
              </a:ext>
            </a:extLst>
          </p:cNvPr>
          <p:cNvSpPr/>
          <p:nvPr/>
        </p:nvSpPr>
        <p:spPr>
          <a:xfrm>
            <a:off x="5664200" y="574264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BCD815-3065-4291-A3EA-7FC24FFB633B}"/>
              </a:ext>
            </a:extLst>
          </p:cNvPr>
          <p:cNvSpPr/>
          <p:nvPr/>
        </p:nvSpPr>
        <p:spPr>
          <a:xfrm>
            <a:off x="6060017" y="638769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B4929BB-0651-4266-BCFD-8D79E14B02F5}"/>
              </a:ext>
            </a:extLst>
          </p:cNvPr>
          <p:cNvSpPr/>
          <p:nvPr/>
        </p:nvSpPr>
        <p:spPr>
          <a:xfrm>
            <a:off x="5664200" y="1360577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A1657B-B4DD-4D97-BDE3-344660226D94}"/>
              </a:ext>
            </a:extLst>
          </p:cNvPr>
          <p:cNvSpPr/>
          <p:nvPr/>
        </p:nvSpPr>
        <p:spPr>
          <a:xfrm>
            <a:off x="6060017" y="1425082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48076B-3D6B-43FD-9AD0-9F0BE4FFA6A5}"/>
              </a:ext>
            </a:extLst>
          </p:cNvPr>
          <p:cNvSpPr/>
          <p:nvPr/>
        </p:nvSpPr>
        <p:spPr>
          <a:xfrm>
            <a:off x="5664200" y="2146890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CA9B1A-BB5E-4CA9-A9EA-119C993D559D}"/>
              </a:ext>
            </a:extLst>
          </p:cNvPr>
          <p:cNvSpPr/>
          <p:nvPr/>
        </p:nvSpPr>
        <p:spPr>
          <a:xfrm>
            <a:off x="6060017" y="2211395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FA0419-D964-43B8-869F-346043CCD7AC}"/>
              </a:ext>
            </a:extLst>
          </p:cNvPr>
          <p:cNvSpPr/>
          <p:nvPr/>
        </p:nvSpPr>
        <p:spPr>
          <a:xfrm>
            <a:off x="5664200" y="2951730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61194B-2D2A-4A4D-A317-BF0C230E03EC}"/>
              </a:ext>
            </a:extLst>
          </p:cNvPr>
          <p:cNvSpPr/>
          <p:nvPr/>
        </p:nvSpPr>
        <p:spPr>
          <a:xfrm>
            <a:off x="6060017" y="3016235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9CBD2E-500F-4133-8592-CB90C8C9A5D7}"/>
              </a:ext>
            </a:extLst>
          </p:cNvPr>
          <p:cNvSpPr/>
          <p:nvPr/>
        </p:nvSpPr>
        <p:spPr>
          <a:xfrm>
            <a:off x="5682425" y="4820887"/>
            <a:ext cx="1638300" cy="78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82CFC5-59BB-49A3-955D-C96378EEB30C}"/>
              </a:ext>
            </a:extLst>
          </p:cNvPr>
          <p:cNvCxnSpPr>
            <a:cxnSpLocks/>
          </p:cNvCxnSpPr>
          <p:nvPr/>
        </p:nvCxnSpPr>
        <p:spPr>
          <a:xfrm>
            <a:off x="5682425" y="5747509"/>
            <a:ext cx="174995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B9C0A9B-562A-4EB0-B85A-818C723C7335}"/>
              </a:ext>
            </a:extLst>
          </p:cNvPr>
          <p:cNvCxnSpPr>
            <a:cxnSpLocks/>
          </p:cNvCxnSpPr>
          <p:nvPr/>
        </p:nvCxnSpPr>
        <p:spPr>
          <a:xfrm flipH="1" flipV="1">
            <a:off x="7429500" y="4820887"/>
            <a:ext cx="2877" cy="9266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96E810-70CD-456B-B16B-03131615E07E}"/>
              </a:ext>
            </a:extLst>
          </p:cNvPr>
          <p:cNvSpPr txBox="1"/>
          <p:nvPr/>
        </p:nvSpPr>
        <p:spPr>
          <a:xfrm>
            <a:off x="6496956" y="5769812"/>
            <a:ext cx="10249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120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4D833-DD62-4FFD-86BC-14FC0500792F}"/>
              </a:ext>
            </a:extLst>
          </p:cNvPr>
          <p:cNvSpPr txBox="1"/>
          <p:nvPr/>
        </p:nvSpPr>
        <p:spPr>
          <a:xfrm>
            <a:off x="7484048" y="5036774"/>
            <a:ext cx="9079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96 pixel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D8044C48-91A1-4A8C-A1A0-FCB576411307}"/>
              </a:ext>
            </a:extLst>
          </p:cNvPr>
          <p:cNvSpPr/>
          <p:nvPr/>
        </p:nvSpPr>
        <p:spPr>
          <a:xfrm rot="16200000">
            <a:off x="5612481" y="89031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F6ED1613-8E6E-4053-AD15-5F178518E04A}"/>
              </a:ext>
            </a:extLst>
          </p:cNvPr>
          <p:cNvSpPr/>
          <p:nvPr/>
        </p:nvSpPr>
        <p:spPr>
          <a:xfrm rot="16200000">
            <a:off x="5623699" y="1690550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00B91A76-97D4-4CB6-99E5-8700CCA8CB0A}"/>
              </a:ext>
            </a:extLst>
          </p:cNvPr>
          <p:cNvSpPr/>
          <p:nvPr/>
        </p:nvSpPr>
        <p:spPr>
          <a:xfrm rot="16200000">
            <a:off x="5623698" y="243799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3B25B835-2862-4BFD-88A0-D11522ED4667}"/>
              </a:ext>
            </a:extLst>
          </p:cNvPr>
          <p:cNvSpPr/>
          <p:nvPr/>
        </p:nvSpPr>
        <p:spPr>
          <a:xfrm rot="16200000">
            <a:off x="5612481" y="3248945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DFC4C854-49A2-44B6-BCAF-210B3737A223}"/>
              </a:ext>
            </a:extLst>
          </p:cNvPr>
          <p:cNvSpPr/>
          <p:nvPr/>
        </p:nvSpPr>
        <p:spPr>
          <a:xfrm rot="5400000">
            <a:off x="6822787" y="89031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92D60C53-0A35-4BF1-9D94-12B8CB4A6527}"/>
              </a:ext>
            </a:extLst>
          </p:cNvPr>
          <p:cNvSpPr/>
          <p:nvPr/>
        </p:nvSpPr>
        <p:spPr>
          <a:xfrm rot="5400000">
            <a:off x="6834005" y="1690550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E8122BD2-6858-4AF0-813A-99836A327228}"/>
              </a:ext>
            </a:extLst>
          </p:cNvPr>
          <p:cNvSpPr/>
          <p:nvPr/>
        </p:nvSpPr>
        <p:spPr>
          <a:xfrm rot="5400000">
            <a:off x="6834004" y="2437997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7AAD300-90AF-4738-9920-081447C2C924}"/>
              </a:ext>
            </a:extLst>
          </p:cNvPr>
          <p:cNvSpPr/>
          <p:nvPr/>
        </p:nvSpPr>
        <p:spPr>
          <a:xfrm rot="5400000">
            <a:off x="6822787" y="3248945"/>
            <a:ext cx="477232" cy="1263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176947-B7F6-4002-A54E-9E27D1E96BA2}"/>
              </a:ext>
            </a:extLst>
          </p:cNvPr>
          <p:cNvCxnSpPr>
            <a:cxnSpLocks/>
          </p:cNvCxnSpPr>
          <p:nvPr/>
        </p:nvCxnSpPr>
        <p:spPr>
          <a:xfrm flipV="1">
            <a:off x="7685455" y="458817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72D3E23-281E-4702-A79A-224DA819C5A9}"/>
              </a:ext>
            </a:extLst>
          </p:cNvPr>
          <p:cNvCxnSpPr>
            <a:cxnSpLocks/>
          </p:cNvCxnSpPr>
          <p:nvPr/>
        </p:nvCxnSpPr>
        <p:spPr>
          <a:xfrm flipV="1">
            <a:off x="7685455" y="4066912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AC37CBE-A5DD-42F9-8BDD-7CA34BB644CE}"/>
              </a:ext>
            </a:extLst>
          </p:cNvPr>
          <p:cNvSpPr txBox="1"/>
          <p:nvPr/>
        </p:nvSpPr>
        <p:spPr>
          <a:xfrm>
            <a:off x="7707905" y="126427"/>
            <a:ext cx="79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CC1163-6C78-4978-9B2B-5333A4F566B8}"/>
              </a:ext>
            </a:extLst>
          </p:cNvPr>
          <p:cNvSpPr/>
          <p:nvPr/>
        </p:nvSpPr>
        <p:spPr>
          <a:xfrm>
            <a:off x="6075157" y="4877885"/>
            <a:ext cx="803685" cy="654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1074484-2CAE-44BF-B29C-2A0BD2EA1605}"/>
              </a:ext>
            </a:extLst>
          </p:cNvPr>
          <p:cNvCxnSpPr>
            <a:cxnSpLocks/>
          </p:cNvCxnSpPr>
          <p:nvPr/>
        </p:nvCxnSpPr>
        <p:spPr>
          <a:xfrm>
            <a:off x="5721566" y="6219231"/>
            <a:ext cx="281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7F9EC18-2A23-4F9E-B0CD-51DBD7D3561D}"/>
              </a:ext>
            </a:extLst>
          </p:cNvPr>
          <p:cNvCxnSpPr/>
          <p:nvPr/>
        </p:nvCxnSpPr>
        <p:spPr>
          <a:xfrm>
            <a:off x="8169849" y="1469528"/>
            <a:ext cx="958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0FC2AA6-146C-4E40-A0AD-CA17048D8D5A}"/>
              </a:ext>
            </a:extLst>
          </p:cNvPr>
          <p:cNvCxnSpPr>
            <a:cxnSpLocks/>
          </p:cNvCxnSpPr>
          <p:nvPr/>
        </p:nvCxnSpPr>
        <p:spPr>
          <a:xfrm flipV="1">
            <a:off x="9128465" y="635288"/>
            <a:ext cx="0" cy="834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FA89859-AF95-4088-B9AE-26311200C764}"/>
              </a:ext>
            </a:extLst>
          </p:cNvPr>
          <p:cNvSpPr txBox="1"/>
          <p:nvPr/>
        </p:nvSpPr>
        <p:spPr>
          <a:xfrm>
            <a:off x="8195186" y="147766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201A4B-3D7B-4D11-8AF3-8E2E0B8753C4}"/>
              </a:ext>
            </a:extLst>
          </p:cNvPr>
          <p:cNvSpPr txBox="1"/>
          <p:nvPr/>
        </p:nvSpPr>
        <p:spPr>
          <a:xfrm>
            <a:off x="9177364" y="988103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CEEF20F-5F57-44CF-A8F5-46F629BCDAA4}"/>
              </a:ext>
            </a:extLst>
          </p:cNvPr>
          <p:cNvCxnSpPr>
            <a:cxnSpLocks/>
          </p:cNvCxnSpPr>
          <p:nvPr/>
        </p:nvCxnSpPr>
        <p:spPr>
          <a:xfrm flipV="1">
            <a:off x="7572175" y="5599811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DA3E256-C1C4-416C-AFED-241B4A25B5D9}"/>
              </a:ext>
            </a:extLst>
          </p:cNvPr>
          <p:cNvCxnSpPr>
            <a:cxnSpLocks/>
          </p:cNvCxnSpPr>
          <p:nvPr/>
        </p:nvCxnSpPr>
        <p:spPr>
          <a:xfrm flipV="1">
            <a:off x="7582206" y="4820887"/>
            <a:ext cx="0" cy="179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40BAE75-31DF-4CD8-9DBC-AEC747B64E66}"/>
              </a:ext>
            </a:extLst>
          </p:cNvPr>
          <p:cNvSpPr txBox="1"/>
          <p:nvPr/>
        </p:nvSpPr>
        <p:spPr>
          <a:xfrm>
            <a:off x="7664051" y="4673068"/>
            <a:ext cx="79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98EC02-8DFE-4160-B25A-58695C9835EC}"/>
              </a:ext>
            </a:extLst>
          </p:cNvPr>
          <p:cNvSpPr txBox="1"/>
          <p:nvPr/>
        </p:nvSpPr>
        <p:spPr>
          <a:xfrm>
            <a:off x="53961" y="6174312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픽셀은 기준이며 위의 디자인의 다양성을 위해서는 </a:t>
            </a:r>
            <a:endParaRPr lang="en-US" altLang="ko-KR" dirty="0"/>
          </a:p>
          <a:p>
            <a:r>
              <a:rPr lang="ko-KR" altLang="en-US" dirty="0"/>
              <a:t>픽셀 단위를 지키지 않아도 무방합니다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07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94043C-06BA-43A3-A39E-98CF332F1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0" y="3883025"/>
            <a:ext cx="4572000" cy="2571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5E69E7-A2A9-4A70-A10E-17837854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0" y="1162825"/>
            <a:ext cx="4572000" cy="257175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BF962D1-A51E-49FE-BFB8-599800112FE2}"/>
              </a:ext>
            </a:extLst>
          </p:cNvPr>
          <p:cNvSpPr txBox="1"/>
          <p:nvPr/>
        </p:nvSpPr>
        <p:spPr>
          <a:xfrm>
            <a:off x="251600" y="368044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디자인 컨셉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E5AFED7-8D39-4869-9C34-471A03260E7D}"/>
              </a:ext>
            </a:extLst>
          </p:cNvPr>
          <p:cNvGrpSpPr/>
          <p:nvPr/>
        </p:nvGrpSpPr>
        <p:grpSpPr>
          <a:xfrm>
            <a:off x="4823600" y="2448700"/>
            <a:ext cx="942200" cy="2720200"/>
            <a:chOff x="4823600" y="2448700"/>
            <a:chExt cx="942200" cy="27202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AA4FB40-9D1F-4A2C-B72B-7E59F51BE411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823600" y="2448700"/>
              <a:ext cx="942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C802CA7-8994-4F45-958E-48E253BFD9A7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823600" y="5168900"/>
              <a:ext cx="942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237024A-B615-4D08-A2B1-978F09446B7D}"/>
                </a:ext>
              </a:extLst>
            </p:cNvPr>
            <p:cNvCxnSpPr/>
            <p:nvPr/>
          </p:nvCxnSpPr>
          <p:spPr>
            <a:xfrm>
              <a:off x="5765800" y="2448700"/>
              <a:ext cx="0" cy="2720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9211BC-84CF-4A50-9932-5E366A9CE840}"/>
              </a:ext>
            </a:extLst>
          </p:cNvPr>
          <p:cNvCxnSpPr/>
          <p:nvPr/>
        </p:nvCxnSpPr>
        <p:spPr>
          <a:xfrm>
            <a:off x="5765800" y="3808800"/>
            <a:ext cx="5207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8AD9B9-44E3-467C-989F-9B92748CFF29}"/>
              </a:ext>
            </a:extLst>
          </p:cNvPr>
          <p:cNvSpPr txBox="1"/>
          <p:nvPr/>
        </p:nvSpPr>
        <p:spPr>
          <a:xfrm>
            <a:off x="6286500" y="3300968"/>
            <a:ext cx="5468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기존에 더미로 나왔던 </a:t>
            </a:r>
            <a:r>
              <a:rPr lang="en-US" altLang="ko-KR" sz="2000" dirty="0"/>
              <a:t>UI</a:t>
            </a:r>
            <a:r>
              <a:rPr lang="ko-KR" altLang="en-US" sz="2000" dirty="0"/>
              <a:t>의 형태입니다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해당 </a:t>
            </a:r>
            <a:r>
              <a:rPr lang="en-US" altLang="ko-KR" sz="2000" dirty="0"/>
              <a:t>UI</a:t>
            </a:r>
            <a:r>
              <a:rPr lang="ko-KR" altLang="en-US" sz="2000" dirty="0"/>
              <a:t>에서 컨셉으로 잡은 </a:t>
            </a:r>
            <a:r>
              <a:rPr lang="ko-KR" altLang="en-US" sz="2000" dirty="0" err="1"/>
              <a:t>스팀펑크의</a:t>
            </a:r>
            <a:endParaRPr lang="en-US" altLang="ko-KR" sz="2000" dirty="0"/>
          </a:p>
          <a:p>
            <a:r>
              <a:rPr lang="ko-KR" altLang="en-US" sz="2000" dirty="0"/>
              <a:t>주요한 특징인 황동 컨셉은 유지했으면 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64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684</Words>
  <Application>Microsoft Office PowerPoint</Application>
  <PresentationFormat>와이드스크린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 Fox.Sanghyen</dc:creator>
  <cp:lastModifiedBy>Joo Fox.Sanghyen</cp:lastModifiedBy>
  <cp:revision>26</cp:revision>
  <dcterms:created xsi:type="dcterms:W3CDTF">2018-08-01T08:42:11Z</dcterms:created>
  <dcterms:modified xsi:type="dcterms:W3CDTF">2018-08-07T05:41:24Z</dcterms:modified>
</cp:coreProperties>
</file>