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4A5F6-DD11-467B-853A-50DC73C3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F09A3-DEF1-4C5A-BB77-FB5F8FC9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C984D-B112-4D57-B459-4F20EBF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2A388-3A95-48C2-A7A4-66136B6E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4388A-2C3A-4B1E-AA5F-019EC174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4D97-210F-457E-BDD6-669F5109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F442F0-6F99-4063-AF91-E17A947B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7B134-2425-402B-8BCD-3058F484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81A4C-8F08-4025-9301-2F573C77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E2570-384B-4696-92FD-815E696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6B0FC-C23F-4074-A5DF-48C61EE9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57B97-392D-41B8-B4D6-4DB79FBE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6B74D-6787-4866-B583-7C677999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A3D43-29EF-43E7-9289-AC1A5AFB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78D6-27AC-4B3C-AF55-47C3509C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4837-C8DC-426D-9ECA-E2F2CDFE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F60CD-F5E2-417C-81EF-1B4EDEF9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366AB-7D40-44C4-9A4E-F2541161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C9729-9AE2-42AF-B6CE-15370158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2A1F7-2314-4240-9D38-B0F9749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73E80-16D1-4187-B1BB-CF31A491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14EB-AD2C-408D-B31F-0CACBE65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CF5A7-7943-4545-9B8C-406C3D4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57C53-1E8C-4129-BC7A-6CC4140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E277D-C5BC-46AF-9090-5482AF06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CC97-B378-4112-92A3-82689CFE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4B3E-EBA9-45AA-BD55-E9401C706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13070-AEA3-4880-A1B6-15A0F307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822A8-AD37-439F-B65F-8F902AF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85D4B-1885-4445-AFC9-FE03D502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ADF19-49FC-4052-8B80-70F7CBF0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2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0EE76-3F83-4180-9A54-251421B6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FACE9-3FD2-44BC-BD63-FA3D065E0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7B57C-622D-4F29-89AE-599371EDB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A94E7-6188-454C-AF16-D1DAAB987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3CFFA8-1C74-4776-91C1-A5CA259A1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AAFFA8-350A-49EC-8C7D-EF5E1EC5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0C78CC-8C16-408C-A5FA-31C626A0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BB75E0-3F87-4E40-9305-3CC1A6A2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9604-29A2-4BA7-908B-0557E753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CE59F4-865B-4AF0-8072-6E111B6A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424E5D-6864-48EE-BB74-F36575E4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4D1F8-1996-4835-95B6-CBFCA9A2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DC66B-86AE-4B4E-B248-39A31E8A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5EC7E-5A76-4912-8C72-9C356ED2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A6F7F-1631-451A-8067-D9B8DFA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6AE88-DD36-47A3-B4E3-2F915ACC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C494-3FCC-4187-A23C-9C734646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C6345-E90C-4C98-9D93-4CA4052B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F40D3-48F1-4EA4-A61B-250B34C9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5EAEC-EF9E-4F30-A2D4-20441445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11D7D-148C-4E47-BDE3-641AF2C7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C7BCD-FF4E-4426-A673-669EFBAC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5646F-89BD-4DCE-91F9-286E3257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6E052-8811-4622-A057-0CFB8E2E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9BBE1-6637-4C12-966E-639D6D70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DF6F7-2195-420E-B404-5007E73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3CACA-2C32-41FB-A692-91780A62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05BB92-5C31-44C4-88D2-AED81A56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37A36-A9A9-45E2-9002-77C7A499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6D9A8-67A4-43B1-A17B-CA5C9695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92D0-BB6B-47DC-8BB1-EB80184E59B9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4B0E3-FA53-42B9-8295-2E1DD840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F987A-C63E-4C09-B1AA-870B21D79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395A78-07A1-4CAA-A9D8-224CCB55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0" y="1259632"/>
            <a:ext cx="11918700" cy="43387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B8CC06-8A96-4D82-AD5F-55013D3451C9}"/>
              </a:ext>
            </a:extLst>
          </p:cNvPr>
          <p:cNvSpPr/>
          <p:nvPr/>
        </p:nvSpPr>
        <p:spPr>
          <a:xfrm>
            <a:off x="915684" y="2901820"/>
            <a:ext cx="2098104" cy="604264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C73C17-1621-4480-9EBC-C7E8102E8CA1}"/>
              </a:ext>
            </a:extLst>
          </p:cNvPr>
          <p:cNvSpPr/>
          <p:nvPr/>
        </p:nvSpPr>
        <p:spPr>
          <a:xfrm>
            <a:off x="1102296" y="3580516"/>
            <a:ext cx="521231" cy="60426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EDE89-0F00-45E5-A749-905B2FDCC823}"/>
              </a:ext>
            </a:extLst>
          </p:cNvPr>
          <p:cNvSpPr/>
          <p:nvPr/>
        </p:nvSpPr>
        <p:spPr>
          <a:xfrm>
            <a:off x="2557230" y="4911454"/>
            <a:ext cx="2621260" cy="604264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779E17-510C-40BC-A4D5-C9CFDAF2CFA9}"/>
              </a:ext>
            </a:extLst>
          </p:cNvPr>
          <p:cNvSpPr/>
          <p:nvPr/>
        </p:nvSpPr>
        <p:spPr>
          <a:xfrm>
            <a:off x="8164928" y="4184780"/>
            <a:ext cx="1613554" cy="133093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24B00A7E-6B6D-4A8D-9CF3-27A88D943377}"/>
              </a:ext>
            </a:extLst>
          </p:cNvPr>
          <p:cNvSpPr/>
          <p:nvPr/>
        </p:nvSpPr>
        <p:spPr>
          <a:xfrm>
            <a:off x="2640564" y="1997439"/>
            <a:ext cx="1847461" cy="811976"/>
          </a:xfrm>
          <a:prstGeom prst="borderCallout1">
            <a:avLst>
              <a:gd name="adj1" fmla="val 49776"/>
              <a:gd name="adj2" fmla="val 758"/>
              <a:gd name="adj3" fmla="val 112500"/>
              <a:gd name="adj4" fmla="val -38333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슬롯 대응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3D61B1-CD86-49FC-8D48-14B4A580F97A}"/>
              </a:ext>
            </a:extLst>
          </p:cNvPr>
          <p:cNvSpPr/>
          <p:nvPr/>
        </p:nvSpPr>
        <p:spPr>
          <a:xfrm>
            <a:off x="1623527" y="3580515"/>
            <a:ext cx="521231" cy="60426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3D167-668A-4D4C-87A1-3D4357D5197D}"/>
              </a:ext>
            </a:extLst>
          </p:cNvPr>
          <p:cNvSpPr/>
          <p:nvPr/>
        </p:nvSpPr>
        <p:spPr>
          <a:xfrm>
            <a:off x="206558" y="1411150"/>
            <a:ext cx="521231" cy="604263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69E5066F-14AA-4D3A-B283-203780E98ED6}"/>
              </a:ext>
            </a:extLst>
          </p:cNvPr>
          <p:cNvSpPr/>
          <p:nvPr/>
        </p:nvSpPr>
        <p:spPr>
          <a:xfrm>
            <a:off x="1166327" y="500752"/>
            <a:ext cx="1847461" cy="811976"/>
          </a:xfrm>
          <a:prstGeom prst="borderCallout1">
            <a:avLst>
              <a:gd name="adj1" fmla="val 49776"/>
              <a:gd name="adj2" fmla="val 758"/>
              <a:gd name="adj3" fmla="val 112500"/>
              <a:gd name="adj4" fmla="val -38333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및 나가기</a:t>
            </a: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272AC079-83B6-4ABE-960E-081F79BFE1E6}"/>
              </a:ext>
            </a:extLst>
          </p:cNvPr>
          <p:cNvSpPr/>
          <p:nvPr/>
        </p:nvSpPr>
        <p:spPr>
          <a:xfrm>
            <a:off x="4627984" y="5707233"/>
            <a:ext cx="1847461" cy="811976"/>
          </a:xfrm>
          <a:prstGeom prst="borderCallout1">
            <a:avLst>
              <a:gd name="adj1" fmla="val 49776"/>
              <a:gd name="adj2" fmla="val 758"/>
              <a:gd name="adj3" fmla="val -23097"/>
              <a:gd name="adj4" fmla="val -31262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점프</a:t>
            </a: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318710C1-04B2-4D08-AE16-21A31E761717}"/>
              </a:ext>
            </a:extLst>
          </p:cNvPr>
          <p:cNvSpPr/>
          <p:nvPr/>
        </p:nvSpPr>
        <p:spPr>
          <a:xfrm>
            <a:off x="3013788" y="4214785"/>
            <a:ext cx="1847461" cy="811976"/>
          </a:xfrm>
          <a:prstGeom prst="borderCallout1">
            <a:avLst>
              <a:gd name="adj1" fmla="val 49776"/>
              <a:gd name="adj2" fmla="val 758"/>
              <a:gd name="adj3" fmla="val 1258"/>
              <a:gd name="adj4" fmla="val -59405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원거리 공격</a:t>
            </a:r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15020578-7C40-4DBC-AB64-84E5AAEBE51D}"/>
              </a:ext>
            </a:extLst>
          </p:cNvPr>
          <p:cNvSpPr/>
          <p:nvPr/>
        </p:nvSpPr>
        <p:spPr>
          <a:xfrm>
            <a:off x="960411" y="5083089"/>
            <a:ext cx="1847461" cy="811976"/>
          </a:xfrm>
          <a:prstGeom prst="borderCallout1">
            <a:avLst>
              <a:gd name="adj1" fmla="val -1934"/>
              <a:gd name="adj2" fmla="val 40152"/>
              <a:gd name="adj3" fmla="val -109577"/>
              <a:gd name="adj4" fmla="val 25637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근접 공격</a:t>
            </a: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BA1E4C56-0DFE-41B5-BFE8-72A5EC93BA6B}"/>
              </a:ext>
            </a:extLst>
          </p:cNvPr>
          <p:cNvSpPr/>
          <p:nvPr/>
        </p:nvSpPr>
        <p:spPr>
          <a:xfrm>
            <a:off x="9041363" y="5691673"/>
            <a:ext cx="1847461" cy="811976"/>
          </a:xfrm>
          <a:prstGeom prst="borderCallout1">
            <a:avLst>
              <a:gd name="adj1" fmla="val 49776"/>
              <a:gd name="adj2" fmla="val 758"/>
              <a:gd name="adj3" fmla="val -23097"/>
              <a:gd name="adj4" fmla="val -31262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및 방향키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DB6102-36E7-4251-A61C-34629A25DD47}"/>
              </a:ext>
            </a:extLst>
          </p:cNvPr>
          <p:cNvSpPr/>
          <p:nvPr/>
        </p:nvSpPr>
        <p:spPr>
          <a:xfrm>
            <a:off x="206557" y="2900496"/>
            <a:ext cx="709127" cy="604263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: 선 18">
            <a:extLst>
              <a:ext uri="{FF2B5EF4-FFF2-40B4-BE49-F238E27FC236}">
                <a16:creationId xmlns:a16="http://schemas.microsoft.com/office/drawing/2014/main" id="{9A77A696-5955-408D-A298-ABE179393663}"/>
              </a:ext>
            </a:extLst>
          </p:cNvPr>
          <p:cNvSpPr/>
          <p:nvPr/>
        </p:nvSpPr>
        <p:spPr>
          <a:xfrm>
            <a:off x="136650" y="5978510"/>
            <a:ext cx="1847461" cy="811976"/>
          </a:xfrm>
          <a:prstGeom prst="borderCallout1">
            <a:avLst>
              <a:gd name="adj1" fmla="val -1934"/>
              <a:gd name="adj2" fmla="val 14900"/>
              <a:gd name="adj3" fmla="val -303779"/>
              <a:gd name="adj4" fmla="val 15536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세팅 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423738-7C71-4A76-983C-16579FF80D01}"/>
              </a:ext>
            </a:extLst>
          </p:cNvPr>
          <p:cNvSpPr/>
          <p:nvPr/>
        </p:nvSpPr>
        <p:spPr>
          <a:xfrm>
            <a:off x="3013788" y="2900495"/>
            <a:ext cx="521231" cy="60426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: 선 20">
            <a:extLst>
              <a:ext uri="{FF2B5EF4-FFF2-40B4-BE49-F238E27FC236}">
                <a16:creationId xmlns:a16="http://schemas.microsoft.com/office/drawing/2014/main" id="{0CCAB9B9-AA8E-45C7-BD33-52D99843CE27}"/>
              </a:ext>
            </a:extLst>
          </p:cNvPr>
          <p:cNvSpPr/>
          <p:nvPr/>
        </p:nvSpPr>
        <p:spPr>
          <a:xfrm>
            <a:off x="5336593" y="2617024"/>
            <a:ext cx="1847461" cy="811976"/>
          </a:xfrm>
          <a:prstGeom prst="borderCallout1">
            <a:avLst>
              <a:gd name="adj1" fmla="val 49776"/>
              <a:gd name="adj2" fmla="val 758"/>
              <a:gd name="adj3" fmla="val 66949"/>
              <a:gd name="adj4" fmla="val -97901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합성 메뉴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858A7E-5156-4A00-9479-271FF7B3200D}"/>
              </a:ext>
            </a:extLst>
          </p:cNvPr>
          <p:cNvSpPr/>
          <p:nvPr/>
        </p:nvSpPr>
        <p:spPr>
          <a:xfrm>
            <a:off x="2665989" y="3555903"/>
            <a:ext cx="521231" cy="60426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: 선 22">
            <a:extLst>
              <a:ext uri="{FF2B5EF4-FFF2-40B4-BE49-F238E27FC236}">
                <a16:creationId xmlns:a16="http://schemas.microsoft.com/office/drawing/2014/main" id="{F2B7C3D7-072D-483B-B4A3-06A57E619FE4}"/>
              </a:ext>
            </a:extLst>
          </p:cNvPr>
          <p:cNvSpPr/>
          <p:nvPr/>
        </p:nvSpPr>
        <p:spPr>
          <a:xfrm>
            <a:off x="5336593" y="3580515"/>
            <a:ext cx="1847461" cy="811976"/>
          </a:xfrm>
          <a:prstGeom prst="borderCallout1">
            <a:avLst>
              <a:gd name="adj1" fmla="val 49776"/>
              <a:gd name="adj2" fmla="val 758"/>
              <a:gd name="adj3" fmla="val 41924"/>
              <a:gd name="adj4" fmla="val -112337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상호작용 키</a:t>
            </a:r>
          </a:p>
        </p:txBody>
      </p:sp>
    </p:spTree>
    <p:extLst>
      <p:ext uri="{BB962C8B-B14F-4D97-AF65-F5344CB8AC3E}">
        <p14:creationId xmlns:p14="http://schemas.microsoft.com/office/powerpoint/2010/main" val="366973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18205E-69F6-413D-B651-E2FC9CD0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7" y="1054359"/>
            <a:ext cx="8909506" cy="47492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4027FE-43CD-4236-ABC9-F66807FB8D82}"/>
              </a:ext>
            </a:extLst>
          </p:cNvPr>
          <p:cNvSpPr/>
          <p:nvPr/>
        </p:nvSpPr>
        <p:spPr>
          <a:xfrm>
            <a:off x="391885" y="1642187"/>
            <a:ext cx="1642188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근접 공격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B8F764-33D4-4A9E-8128-9007D88E736C}"/>
              </a:ext>
            </a:extLst>
          </p:cNvPr>
          <p:cNvSpPr/>
          <p:nvPr/>
        </p:nvSpPr>
        <p:spPr>
          <a:xfrm>
            <a:off x="9937102" y="923731"/>
            <a:ext cx="613648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6CBEB-C245-415F-AB8F-5A0E1E091381}"/>
              </a:ext>
            </a:extLst>
          </p:cNvPr>
          <p:cNvSpPr/>
          <p:nvPr/>
        </p:nvSpPr>
        <p:spPr>
          <a:xfrm>
            <a:off x="261257" y="2929812"/>
            <a:ext cx="1903444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이동 및 방향키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DA0B3D-A735-471D-87CC-004159D445AF}"/>
              </a:ext>
            </a:extLst>
          </p:cNvPr>
          <p:cNvSpPr/>
          <p:nvPr/>
        </p:nvSpPr>
        <p:spPr>
          <a:xfrm>
            <a:off x="9937100" y="4086808"/>
            <a:ext cx="613651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66B74A-D070-4B81-9DC2-ABFF49E54C74}"/>
              </a:ext>
            </a:extLst>
          </p:cNvPr>
          <p:cNvSpPr/>
          <p:nvPr/>
        </p:nvSpPr>
        <p:spPr>
          <a:xfrm>
            <a:off x="9937102" y="4702628"/>
            <a:ext cx="979714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6B481B-9EF8-4119-A897-4DAC0BD6EEE4}"/>
              </a:ext>
            </a:extLst>
          </p:cNvPr>
          <p:cNvSpPr/>
          <p:nvPr/>
        </p:nvSpPr>
        <p:spPr>
          <a:xfrm>
            <a:off x="9937101" y="3470989"/>
            <a:ext cx="613651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A8DC4A-4085-4BFC-B9D6-D3902936A5F3}"/>
              </a:ext>
            </a:extLst>
          </p:cNvPr>
          <p:cNvSpPr/>
          <p:nvPr/>
        </p:nvSpPr>
        <p:spPr>
          <a:xfrm>
            <a:off x="9937099" y="2841172"/>
            <a:ext cx="613651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9E7EA2-8945-4A02-84D2-EC0C07F1CC76}"/>
              </a:ext>
            </a:extLst>
          </p:cNvPr>
          <p:cNvSpPr/>
          <p:nvPr/>
        </p:nvSpPr>
        <p:spPr>
          <a:xfrm>
            <a:off x="4133461" y="5640355"/>
            <a:ext cx="1882616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스킬 세팅 메뉴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83571F-90CF-4D52-86CF-93692FF36B4C}"/>
              </a:ext>
            </a:extLst>
          </p:cNvPr>
          <p:cNvSpPr/>
          <p:nvPr/>
        </p:nvSpPr>
        <p:spPr>
          <a:xfrm>
            <a:off x="10002672" y="1642187"/>
            <a:ext cx="1642188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원거리 공격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EB2BC-FC0E-452B-932B-9036E7C7FB69}"/>
              </a:ext>
            </a:extLst>
          </p:cNvPr>
          <p:cNvSpPr/>
          <p:nvPr/>
        </p:nvSpPr>
        <p:spPr>
          <a:xfrm>
            <a:off x="6247880" y="695131"/>
            <a:ext cx="1741716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메뉴 및 나가기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0166D1-F763-431E-98B8-286CFE2F79D9}"/>
              </a:ext>
            </a:extLst>
          </p:cNvPr>
          <p:cNvSpPr/>
          <p:nvPr/>
        </p:nvSpPr>
        <p:spPr>
          <a:xfrm>
            <a:off x="292357" y="760445"/>
            <a:ext cx="1741716" cy="587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상호작용 키</a:t>
            </a:r>
          </a:p>
        </p:txBody>
      </p:sp>
    </p:spTree>
    <p:extLst>
      <p:ext uri="{BB962C8B-B14F-4D97-AF65-F5344CB8AC3E}">
        <p14:creationId xmlns:p14="http://schemas.microsoft.com/office/powerpoint/2010/main" val="146793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42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Fox.Sanghyen Joo</dc:creator>
  <cp:lastModifiedBy>Joo Fox.Sanghyen</cp:lastModifiedBy>
  <cp:revision>5</cp:revision>
  <dcterms:created xsi:type="dcterms:W3CDTF">2018-04-04T06:38:43Z</dcterms:created>
  <dcterms:modified xsi:type="dcterms:W3CDTF">2018-04-16T10:45:40Z</dcterms:modified>
</cp:coreProperties>
</file>