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4A5F6-DD11-467B-853A-50DC73C3B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CF09A3-DEF1-4C5A-BB77-FB5F8FC9D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C984D-B112-4D57-B459-4F20EBF8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92D0-BB6B-47DC-8BB1-EB80184E59B9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32A388-3A95-48C2-A7A4-66136B6E9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4388A-2C3A-4B1E-AA5F-019EC174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8A1F-2C65-4253-A342-A50F830F7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14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B4D97-210F-457E-BDD6-669F51098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F442F0-6F99-4063-AF91-E17A947B7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87B134-2425-402B-8BCD-3058F484F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92D0-BB6B-47DC-8BB1-EB80184E59B9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81A4C-8F08-4025-9301-2F573C777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7E2570-384B-4696-92FD-815E6969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8A1F-2C65-4253-A342-A50F830F7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37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56B0FC-C23F-4074-A5DF-48C61EE91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E57B97-392D-41B8-B4D6-4DB79FBEF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06B74D-6787-4866-B583-7C677999A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92D0-BB6B-47DC-8BB1-EB80184E59B9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3A3D43-29EF-43E7-9289-AC1A5AFB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1D78D6-27AC-4B3C-AF55-47C3509C6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8A1F-2C65-4253-A342-A50F830F7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78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A4837-C8DC-426D-9ECA-E2F2CDFE2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AF60CD-F5E2-417C-81EF-1B4EDEF96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1366AB-7D40-44C4-9A4E-F2541161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92D0-BB6B-47DC-8BB1-EB80184E59B9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C9729-9AE2-42AF-B6CE-15370158F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52A1F7-2314-4240-9D38-B0F97494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8A1F-2C65-4253-A342-A50F830F7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18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73E80-16D1-4187-B1BB-CF31A4911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E914EB-AD2C-408D-B31F-0CACBE65F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DCF5A7-7943-4545-9B8C-406C3D4A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92D0-BB6B-47DC-8BB1-EB80184E59B9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757C53-1E8C-4129-BC7A-6CC41401A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E277D-C5BC-46AF-9090-5482AF06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8A1F-2C65-4253-A342-A50F830F7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03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ACC97-B378-4112-92A3-82689CFE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B4B3E-EBA9-45AA-BD55-E9401C706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F13070-AEA3-4880-A1B6-15A0F307A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B822A8-AD37-439F-B65F-8F902AF68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92D0-BB6B-47DC-8BB1-EB80184E59B9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285D4B-1885-4445-AFC9-FE03D502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9ADF19-49FC-4052-8B80-70F7CBF0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8A1F-2C65-4253-A342-A50F830F7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82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0EE76-3F83-4180-9A54-251421B6B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DFACE9-3FD2-44BC-BD63-FA3D065E0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27B57C-622D-4F29-89AE-599371EDB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A94E7-6188-454C-AF16-D1DAAB987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3CFFA8-1C74-4776-91C1-A5CA259A1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AAFFA8-350A-49EC-8C7D-EF5E1EC53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92D0-BB6B-47DC-8BB1-EB80184E59B9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0C78CC-8C16-408C-A5FA-31C626A0D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BB75E0-3F87-4E40-9305-3CC1A6A2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8A1F-2C65-4253-A342-A50F830F7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91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A9604-29A2-4BA7-908B-0557E7536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CE59F4-865B-4AF0-8072-6E111B6A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92D0-BB6B-47DC-8BB1-EB80184E59B9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424E5D-6864-48EE-BB74-F36575E41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C4D1F8-1996-4835-95B6-CBFCA9A2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8A1F-2C65-4253-A342-A50F830F7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74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FDC66B-86AE-4B4E-B248-39A31E8A6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92D0-BB6B-47DC-8BB1-EB80184E59B9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B5EC7E-5A76-4912-8C72-9C356ED2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8A6F7F-1631-451A-8067-D9B8DFA0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8A1F-2C65-4253-A342-A50F830F7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8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6AE88-DD36-47A3-B4E3-2F915ACC2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8BC494-3FCC-4187-A23C-9C734646E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3C6345-E90C-4C98-9D93-4CA4052BE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5F40D3-48F1-4EA4-A61B-250B34C9D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92D0-BB6B-47DC-8BB1-EB80184E59B9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75EAEC-EF9E-4F30-A2D4-20441445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F11D7D-148C-4E47-BDE3-641AF2C77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8A1F-2C65-4253-A342-A50F830F7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14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C7BCD-FF4E-4426-A673-669EFBAC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95646F-89BD-4DCE-91F9-286E32571C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D6E052-8811-4622-A057-0CFB8E2E6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49BBE1-6637-4C12-966E-639D6D70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92D0-BB6B-47DC-8BB1-EB80184E59B9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2DF6F7-2195-420E-B404-5007E731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33CACA-2C32-41FB-A692-91780A62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8A1F-2C65-4253-A342-A50F830F7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6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05BB92-5C31-44C4-88D2-AED81A56E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837A36-A9A9-45E2-9002-77C7A499C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26D9A8-67A4-43B1-A17B-CA5C9695A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D92D0-BB6B-47DC-8BB1-EB80184E59B9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14B0E3-FA53-42B9-8295-2E1DD8402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FF987A-C63E-4C09-B1AA-870B21D79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38A1F-2C65-4253-A342-A50F830F7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61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8395A78-07A1-4CAA-A9D8-224CCB558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50" y="1259632"/>
            <a:ext cx="11918700" cy="433873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6B8CC06-8A96-4D82-AD5F-55013D3451C9}"/>
              </a:ext>
            </a:extLst>
          </p:cNvPr>
          <p:cNvSpPr/>
          <p:nvPr/>
        </p:nvSpPr>
        <p:spPr>
          <a:xfrm>
            <a:off x="915684" y="2901820"/>
            <a:ext cx="2098104" cy="604264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C73C17-1621-4480-9EBC-C7E8102E8CA1}"/>
              </a:ext>
            </a:extLst>
          </p:cNvPr>
          <p:cNvSpPr/>
          <p:nvPr/>
        </p:nvSpPr>
        <p:spPr>
          <a:xfrm>
            <a:off x="1102296" y="3580516"/>
            <a:ext cx="521231" cy="604263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8EDE89-0F00-45E5-A749-905B2FDCC823}"/>
              </a:ext>
            </a:extLst>
          </p:cNvPr>
          <p:cNvSpPr/>
          <p:nvPr/>
        </p:nvSpPr>
        <p:spPr>
          <a:xfrm>
            <a:off x="2557230" y="4911454"/>
            <a:ext cx="2621260" cy="604264"/>
          </a:xfrm>
          <a:prstGeom prst="rect">
            <a:avLst/>
          </a:prstGeom>
          <a:solidFill>
            <a:schemeClr val="accent6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779E17-510C-40BC-A4D5-C9CFDAF2CFA9}"/>
              </a:ext>
            </a:extLst>
          </p:cNvPr>
          <p:cNvSpPr/>
          <p:nvPr/>
        </p:nvSpPr>
        <p:spPr>
          <a:xfrm>
            <a:off x="8164928" y="4184780"/>
            <a:ext cx="1613554" cy="1330938"/>
          </a:xfrm>
          <a:prstGeom prst="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설명선: 선 9">
            <a:extLst>
              <a:ext uri="{FF2B5EF4-FFF2-40B4-BE49-F238E27FC236}">
                <a16:creationId xmlns:a16="http://schemas.microsoft.com/office/drawing/2014/main" id="{24B00A7E-6B6D-4A8D-9CF3-27A88D943377}"/>
              </a:ext>
            </a:extLst>
          </p:cNvPr>
          <p:cNvSpPr/>
          <p:nvPr/>
        </p:nvSpPr>
        <p:spPr>
          <a:xfrm>
            <a:off x="2640564" y="1997439"/>
            <a:ext cx="1847461" cy="811976"/>
          </a:xfrm>
          <a:prstGeom prst="borderCallout1">
            <a:avLst>
              <a:gd name="adj1" fmla="val 49776"/>
              <a:gd name="adj2" fmla="val 758"/>
              <a:gd name="adj3" fmla="val 112500"/>
              <a:gd name="adj4" fmla="val -38333"/>
            </a:avLst>
          </a:prstGeom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스킬 슬롯 대응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3D61B1-CD86-49FC-8D48-14B4A580F97A}"/>
              </a:ext>
            </a:extLst>
          </p:cNvPr>
          <p:cNvSpPr/>
          <p:nvPr/>
        </p:nvSpPr>
        <p:spPr>
          <a:xfrm>
            <a:off x="1623527" y="3580515"/>
            <a:ext cx="521231" cy="60426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23D167-668A-4D4C-87A1-3D4357D5197D}"/>
              </a:ext>
            </a:extLst>
          </p:cNvPr>
          <p:cNvSpPr/>
          <p:nvPr/>
        </p:nvSpPr>
        <p:spPr>
          <a:xfrm>
            <a:off x="206558" y="1411150"/>
            <a:ext cx="521231" cy="604263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설명선: 선 12">
            <a:extLst>
              <a:ext uri="{FF2B5EF4-FFF2-40B4-BE49-F238E27FC236}">
                <a16:creationId xmlns:a16="http://schemas.microsoft.com/office/drawing/2014/main" id="{69E5066F-14AA-4D3A-B283-203780E98ED6}"/>
              </a:ext>
            </a:extLst>
          </p:cNvPr>
          <p:cNvSpPr/>
          <p:nvPr/>
        </p:nvSpPr>
        <p:spPr>
          <a:xfrm>
            <a:off x="1166327" y="500752"/>
            <a:ext cx="1847461" cy="811976"/>
          </a:xfrm>
          <a:prstGeom prst="borderCallout1">
            <a:avLst>
              <a:gd name="adj1" fmla="val 49776"/>
              <a:gd name="adj2" fmla="val 758"/>
              <a:gd name="adj3" fmla="val 112500"/>
              <a:gd name="adj4" fmla="val -38333"/>
            </a:avLst>
          </a:prstGeom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및 나가기</a:t>
            </a:r>
          </a:p>
        </p:txBody>
      </p:sp>
      <p:sp>
        <p:nvSpPr>
          <p:cNvPr id="14" name="설명선: 선 13">
            <a:extLst>
              <a:ext uri="{FF2B5EF4-FFF2-40B4-BE49-F238E27FC236}">
                <a16:creationId xmlns:a16="http://schemas.microsoft.com/office/drawing/2014/main" id="{272AC079-83B6-4ABE-960E-081F79BFE1E6}"/>
              </a:ext>
            </a:extLst>
          </p:cNvPr>
          <p:cNvSpPr/>
          <p:nvPr/>
        </p:nvSpPr>
        <p:spPr>
          <a:xfrm>
            <a:off x="4627984" y="5707233"/>
            <a:ext cx="1847461" cy="811976"/>
          </a:xfrm>
          <a:prstGeom prst="borderCallout1">
            <a:avLst>
              <a:gd name="adj1" fmla="val 49776"/>
              <a:gd name="adj2" fmla="val 758"/>
              <a:gd name="adj3" fmla="val -23097"/>
              <a:gd name="adj4" fmla="val -31262"/>
            </a:avLst>
          </a:prstGeom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점프</a:t>
            </a:r>
          </a:p>
        </p:txBody>
      </p:sp>
      <p:sp>
        <p:nvSpPr>
          <p:cNvPr id="15" name="설명선: 선 14">
            <a:extLst>
              <a:ext uri="{FF2B5EF4-FFF2-40B4-BE49-F238E27FC236}">
                <a16:creationId xmlns:a16="http://schemas.microsoft.com/office/drawing/2014/main" id="{318710C1-04B2-4D08-AE16-21A31E761717}"/>
              </a:ext>
            </a:extLst>
          </p:cNvPr>
          <p:cNvSpPr/>
          <p:nvPr/>
        </p:nvSpPr>
        <p:spPr>
          <a:xfrm>
            <a:off x="3227059" y="3918088"/>
            <a:ext cx="1847461" cy="811976"/>
          </a:xfrm>
          <a:prstGeom prst="borderCallout1">
            <a:avLst>
              <a:gd name="adj1" fmla="val 49776"/>
              <a:gd name="adj2" fmla="val 758"/>
              <a:gd name="adj3" fmla="val 9078"/>
              <a:gd name="adj4" fmla="val -58030"/>
            </a:avLst>
          </a:prstGeom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원거리 공격</a:t>
            </a:r>
          </a:p>
        </p:txBody>
      </p:sp>
      <p:sp>
        <p:nvSpPr>
          <p:cNvPr id="16" name="설명선: 선 15">
            <a:extLst>
              <a:ext uri="{FF2B5EF4-FFF2-40B4-BE49-F238E27FC236}">
                <a16:creationId xmlns:a16="http://schemas.microsoft.com/office/drawing/2014/main" id="{15020578-7C40-4DBC-AB64-84E5AAEBE51D}"/>
              </a:ext>
            </a:extLst>
          </p:cNvPr>
          <p:cNvSpPr/>
          <p:nvPr/>
        </p:nvSpPr>
        <p:spPr>
          <a:xfrm>
            <a:off x="960411" y="5083089"/>
            <a:ext cx="1847461" cy="811976"/>
          </a:xfrm>
          <a:prstGeom prst="borderCallout1">
            <a:avLst>
              <a:gd name="adj1" fmla="val -1934"/>
              <a:gd name="adj2" fmla="val 40152"/>
              <a:gd name="adj3" fmla="val -109577"/>
              <a:gd name="adj4" fmla="val 25637"/>
            </a:avLst>
          </a:prstGeom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근접 공격</a:t>
            </a:r>
          </a:p>
        </p:txBody>
      </p:sp>
      <p:sp>
        <p:nvSpPr>
          <p:cNvPr id="17" name="설명선: 선 16">
            <a:extLst>
              <a:ext uri="{FF2B5EF4-FFF2-40B4-BE49-F238E27FC236}">
                <a16:creationId xmlns:a16="http://schemas.microsoft.com/office/drawing/2014/main" id="{BA1E4C56-0DFE-41B5-BFE8-72A5EC93BA6B}"/>
              </a:ext>
            </a:extLst>
          </p:cNvPr>
          <p:cNvSpPr/>
          <p:nvPr/>
        </p:nvSpPr>
        <p:spPr>
          <a:xfrm>
            <a:off x="9041363" y="5691673"/>
            <a:ext cx="1847461" cy="811976"/>
          </a:xfrm>
          <a:prstGeom prst="borderCallout1">
            <a:avLst>
              <a:gd name="adj1" fmla="val 49776"/>
              <a:gd name="adj2" fmla="val 758"/>
              <a:gd name="adj3" fmla="val -23097"/>
              <a:gd name="adj4" fmla="val -31262"/>
            </a:avLst>
          </a:prstGeom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 및 방향키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8DB6102-36E7-4251-A61C-34629A25DD47}"/>
              </a:ext>
            </a:extLst>
          </p:cNvPr>
          <p:cNvSpPr/>
          <p:nvPr/>
        </p:nvSpPr>
        <p:spPr>
          <a:xfrm>
            <a:off x="206557" y="2900496"/>
            <a:ext cx="709127" cy="604263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설명선: 선 18">
            <a:extLst>
              <a:ext uri="{FF2B5EF4-FFF2-40B4-BE49-F238E27FC236}">
                <a16:creationId xmlns:a16="http://schemas.microsoft.com/office/drawing/2014/main" id="{9A77A696-5955-408D-A298-ABE179393663}"/>
              </a:ext>
            </a:extLst>
          </p:cNvPr>
          <p:cNvSpPr/>
          <p:nvPr/>
        </p:nvSpPr>
        <p:spPr>
          <a:xfrm>
            <a:off x="136650" y="5978510"/>
            <a:ext cx="1847461" cy="811976"/>
          </a:xfrm>
          <a:prstGeom prst="borderCallout1">
            <a:avLst>
              <a:gd name="adj1" fmla="val -1934"/>
              <a:gd name="adj2" fmla="val 14900"/>
              <a:gd name="adj3" fmla="val -303779"/>
              <a:gd name="adj4" fmla="val 15536"/>
            </a:avLst>
          </a:prstGeom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스킬 세팅 메뉴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4423738-7C71-4A76-983C-16579FF80D01}"/>
              </a:ext>
            </a:extLst>
          </p:cNvPr>
          <p:cNvSpPr/>
          <p:nvPr/>
        </p:nvSpPr>
        <p:spPr>
          <a:xfrm>
            <a:off x="3013788" y="2900495"/>
            <a:ext cx="521231" cy="604264"/>
          </a:xfrm>
          <a:prstGeom prst="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설명선: 선 20">
            <a:extLst>
              <a:ext uri="{FF2B5EF4-FFF2-40B4-BE49-F238E27FC236}">
                <a16:creationId xmlns:a16="http://schemas.microsoft.com/office/drawing/2014/main" id="{0CCAB9B9-AA8E-45C7-BD33-52D99843CE27}"/>
              </a:ext>
            </a:extLst>
          </p:cNvPr>
          <p:cNvSpPr/>
          <p:nvPr/>
        </p:nvSpPr>
        <p:spPr>
          <a:xfrm>
            <a:off x="4599993" y="3028897"/>
            <a:ext cx="1847461" cy="811976"/>
          </a:xfrm>
          <a:prstGeom prst="borderCallout1">
            <a:avLst>
              <a:gd name="adj1" fmla="val 49776"/>
              <a:gd name="adj2" fmla="val 758"/>
              <a:gd name="adj3" fmla="val 9078"/>
              <a:gd name="adj4" fmla="val -58030"/>
            </a:avLst>
          </a:prstGeom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스킬 합성 메뉴</a:t>
            </a:r>
          </a:p>
        </p:txBody>
      </p:sp>
    </p:spTree>
    <p:extLst>
      <p:ext uri="{BB962C8B-B14F-4D97-AF65-F5344CB8AC3E}">
        <p14:creationId xmlns:p14="http://schemas.microsoft.com/office/powerpoint/2010/main" val="3669735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C18205E-69F6-413D-B651-E2FC9CD07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247" y="1054359"/>
            <a:ext cx="8909506" cy="474928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14027FE-43CD-4236-ABC9-F66807FB8D82}"/>
              </a:ext>
            </a:extLst>
          </p:cNvPr>
          <p:cNvSpPr/>
          <p:nvPr/>
        </p:nvSpPr>
        <p:spPr>
          <a:xfrm>
            <a:off x="391885" y="923731"/>
            <a:ext cx="1642188" cy="5878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근접 공격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B8F764-33D4-4A9E-8128-9007D88E736C}"/>
              </a:ext>
            </a:extLst>
          </p:cNvPr>
          <p:cNvSpPr/>
          <p:nvPr/>
        </p:nvSpPr>
        <p:spPr>
          <a:xfrm>
            <a:off x="9937102" y="923731"/>
            <a:ext cx="613648" cy="5878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B6CBEB-C245-415F-AB8F-5A0E1E091381}"/>
              </a:ext>
            </a:extLst>
          </p:cNvPr>
          <p:cNvSpPr/>
          <p:nvPr/>
        </p:nvSpPr>
        <p:spPr>
          <a:xfrm>
            <a:off x="261257" y="2929812"/>
            <a:ext cx="1903444" cy="5878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이동 및 방향키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DA0B3D-A735-471D-87CC-004159D445AF}"/>
              </a:ext>
            </a:extLst>
          </p:cNvPr>
          <p:cNvSpPr/>
          <p:nvPr/>
        </p:nvSpPr>
        <p:spPr>
          <a:xfrm>
            <a:off x="9937100" y="4086808"/>
            <a:ext cx="613651" cy="5878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66B74A-D070-4B81-9DC2-ABFF49E54C74}"/>
              </a:ext>
            </a:extLst>
          </p:cNvPr>
          <p:cNvSpPr/>
          <p:nvPr/>
        </p:nvSpPr>
        <p:spPr>
          <a:xfrm>
            <a:off x="9937102" y="4702628"/>
            <a:ext cx="979714" cy="5878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점프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6B481B-9EF8-4119-A897-4DAC0BD6EEE4}"/>
              </a:ext>
            </a:extLst>
          </p:cNvPr>
          <p:cNvSpPr/>
          <p:nvPr/>
        </p:nvSpPr>
        <p:spPr>
          <a:xfrm>
            <a:off x="9937101" y="3470989"/>
            <a:ext cx="613651" cy="5878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A8DC4A-4085-4BFC-B9D6-D3902936A5F3}"/>
              </a:ext>
            </a:extLst>
          </p:cNvPr>
          <p:cNvSpPr/>
          <p:nvPr/>
        </p:nvSpPr>
        <p:spPr>
          <a:xfrm>
            <a:off x="9937099" y="2841172"/>
            <a:ext cx="613651" cy="5878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9E7EA2-8945-4A02-84D2-EC0C07F1CC76}"/>
              </a:ext>
            </a:extLst>
          </p:cNvPr>
          <p:cNvSpPr/>
          <p:nvPr/>
        </p:nvSpPr>
        <p:spPr>
          <a:xfrm>
            <a:off x="4133461" y="5640355"/>
            <a:ext cx="1882616" cy="5878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스킬 세팅 메뉴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83571F-90CF-4D52-86CF-93692FF36B4C}"/>
              </a:ext>
            </a:extLst>
          </p:cNvPr>
          <p:cNvSpPr/>
          <p:nvPr/>
        </p:nvSpPr>
        <p:spPr>
          <a:xfrm>
            <a:off x="391885" y="1698172"/>
            <a:ext cx="1642188" cy="5878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원거리 공격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8EB2BC-FC0E-452B-932B-9036E7C7FB69}"/>
              </a:ext>
            </a:extLst>
          </p:cNvPr>
          <p:cNvSpPr/>
          <p:nvPr/>
        </p:nvSpPr>
        <p:spPr>
          <a:xfrm>
            <a:off x="3987280" y="676469"/>
            <a:ext cx="1741716" cy="5878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메뉴 및 나가기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7935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38</Words>
  <Application>Microsoft Office PowerPoint</Application>
  <PresentationFormat>와이드스크린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Fox.Sanghyen Joo</dc:creator>
  <cp:lastModifiedBy>Fox.Sanghyen Joo</cp:lastModifiedBy>
  <cp:revision>4</cp:revision>
  <dcterms:created xsi:type="dcterms:W3CDTF">2018-04-04T06:38:43Z</dcterms:created>
  <dcterms:modified xsi:type="dcterms:W3CDTF">2018-04-11T07:20:16Z</dcterms:modified>
</cp:coreProperties>
</file>