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6" r:id="rId3"/>
    <p:sldId id="264" r:id="rId4"/>
    <p:sldId id="261" r:id="rId5"/>
    <p:sldId id="265" r:id="rId6"/>
    <p:sldId id="266" r:id="rId7"/>
    <p:sldId id="269" r:id="rId8"/>
    <p:sldId id="267" r:id="rId9"/>
    <p:sldId id="25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27" d="100"/>
          <a:sy n="27" d="100"/>
        </p:scale>
        <p:origin x="78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3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3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1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7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9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4231-0B69-4E0A-80A9-473AFD899DE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4231-0B69-4E0A-80A9-473AFD899DE0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A4CB-CE03-4A8B-AE0C-10FFC8C2E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94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26" Type="http://schemas.openxmlformats.org/officeDocument/2006/relationships/image" Target="../media/image21.png"/><Relationship Id="rId3" Type="http://schemas.microsoft.com/office/2007/relationships/hdphoto" Target="../media/hdphoto2.wdp"/><Relationship Id="rId21" Type="http://schemas.openxmlformats.org/officeDocument/2006/relationships/image" Target="../media/image4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5" Type="http://schemas.openxmlformats.org/officeDocument/2006/relationships/image" Target="../media/image17.svg"/><Relationship Id="rId33" Type="http://schemas.openxmlformats.org/officeDocument/2006/relationships/image" Target="../media/image48.svg"/><Relationship Id="rId2" Type="http://schemas.openxmlformats.org/officeDocument/2006/relationships/image" Target="../media/image20.png"/><Relationship Id="rId16" Type="http://schemas.openxmlformats.org/officeDocument/2006/relationships/image" Target="../media/image37.png"/><Relationship Id="rId20" Type="http://schemas.openxmlformats.org/officeDocument/2006/relationships/image" Target="../media/image43.png"/><Relationship Id="rId29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6.png"/><Relationship Id="rId32" Type="http://schemas.openxmlformats.org/officeDocument/2006/relationships/image" Target="../media/image47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46.svg"/><Relationship Id="rId28" Type="http://schemas.openxmlformats.org/officeDocument/2006/relationships/image" Target="../media/image15.pn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31" Type="http://schemas.openxmlformats.org/officeDocument/2006/relationships/image" Target="../media/image19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45.png"/><Relationship Id="rId27" Type="http://schemas.openxmlformats.org/officeDocument/2006/relationships/image" Target="../media/image22.svg"/><Relationship Id="rId30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microsoft.com/office/2007/relationships/hdphoto" Target="../media/hdphoto2.wdp"/><Relationship Id="rId21" Type="http://schemas.openxmlformats.org/officeDocument/2006/relationships/image" Target="../media/image34.svg"/><Relationship Id="rId34" Type="http://schemas.openxmlformats.org/officeDocument/2006/relationships/image" Target="../media/image18.pn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33" Type="http://schemas.openxmlformats.org/officeDocument/2006/relationships/image" Target="../media/image46.sv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image" Target="../media/image17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31" Type="http://schemas.openxmlformats.org/officeDocument/2006/relationships/image" Target="../media/image44.svg"/><Relationship Id="rId4" Type="http://schemas.openxmlformats.org/officeDocument/2006/relationships/image" Target="../media/image16.png"/><Relationship Id="rId9" Type="http://schemas.microsoft.com/office/2007/relationships/hdphoto" Target="../media/hdphoto1.wdp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Relationship Id="rId30" Type="http://schemas.openxmlformats.org/officeDocument/2006/relationships/image" Target="../media/image43.png"/><Relationship Id="rId35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microsoft.com/office/2007/relationships/hdphoto" Target="../media/hdphoto2.wdp"/><Relationship Id="rId21" Type="http://schemas.openxmlformats.org/officeDocument/2006/relationships/image" Target="../media/image36.svg"/><Relationship Id="rId34" Type="http://schemas.openxmlformats.org/officeDocument/2006/relationships/image" Target="../media/image18.png"/><Relationship Id="rId7" Type="http://schemas.microsoft.com/office/2007/relationships/hdphoto" Target="../media/hdphoto1.wdp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33" Type="http://schemas.openxmlformats.org/officeDocument/2006/relationships/image" Target="../media/image46.svg"/><Relationship Id="rId2" Type="http://schemas.openxmlformats.org/officeDocument/2006/relationships/image" Target="../media/image20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32" Type="http://schemas.openxmlformats.org/officeDocument/2006/relationships/image" Target="../media/image45.png"/><Relationship Id="rId37" Type="http://schemas.openxmlformats.org/officeDocument/2006/relationships/slide" Target="slide3.xml"/><Relationship Id="rId5" Type="http://schemas.openxmlformats.org/officeDocument/2006/relationships/image" Target="../media/image17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36" Type="http://schemas.openxmlformats.org/officeDocument/2006/relationships/slide" Target="slide7.xml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31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Relationship Id="rId30" Type="http://schemas.openxmlformats.org/officeDocument/2006/relationships/image" Target="../media/image21.png"/><Relationship Id="rId35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microsoft.com/office/2007/relationships/hdphoto" Target="../media/hdphoto2.wdp"/><Relationship Id="rId21" Type="http://schemas.openxmlformats.org/officeDocument/2006/relationships/image" Target="../media/image38.svg"/><Relationship Id="rId34" Type="http://schemas.openxmlformats.org/officeDocument/2006/relationships/image" Target="../media/image16.pn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5" Type="http://schemas.openxmlformats.org/officeDocument/2006/relationships/image" Target="../media/image42.svg"/><Relationship Id="rId33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24" Type="http://schemas.openxmlformats.org/officeDocument/2006/relationships/image" Target="../media/image41.png"/><Relationship Id="rId32" Type="http://schemas.openxmlformats.org/officeDocument/2006/relationships/image" Target="../media/image18.png"/><Relationship Id="rId37" Type="http://schemas.openxmlformats.org/officeDocument/2006/relationships/slide" Target="slide7.xml"/><Relationship Id="rId5" Type="http://schemas.microsoft.com/office/2007/relationships/hdphoto" Target="../media/hdphoto1.wdp"/><Relationship Id="rId15" Type="http://schemas.openxmlformats.org/officeDocument/2006/relationships/image" Target="../media/image32.svg"/><Relationship Id="rId23" Type="http://schemas.openxmlformats.org/officeDocument/2006/relationships/image" Target="../media/image40.svg"/><Relationship Id="rId28" Type="http://schemas.openxmlformats.org/officeDocument/2006/relationships/image" Target="../media/image21.png"/><Relationship Id="rId36" Type="http://schemas.openxmlformats.org/officeDocument/2006/relationships/slide" Target="slide3.xml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31" Type="http://schemas.openxmlformats.org/officeDocument/2006/relationships/image" Target="../media/image46.svg"/><Relationship Id="rId4" Type="http://schemas.openxmlformats.org/officeDocument/2006/relationships/image" Target="../media/image15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svg"/><Relationship Id="rId30" Type="http://schemas.openxmlformats.org/officeDocument/2006/relationships/image" Target="../media/image45.png"/><Relationship Id="rId35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microsoft.com/office/2007/relationships/hdphoto" Target="../media/hdphoto2.wdp"/><Relationship Id="rId21" Type="http://schemas.openxmlformats.org/officeDocument/2006/relationships/image" Target="../media/image34.svg"/><Relationship Id="rId34" Type="http://schemas.openxmlformats.org/officeDocument/2006/relationships/image" Target="../media/image45.pn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33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32" Type="http://schemas.openxmlformats.org/officeDocument/2006/relationships/image" Target="../media/image18.png"/><Relationship Id="rId37" Type="http://schemas.openxmlformats.org/officeDocument/2006/relationships/slide" Target="slide7.xml"/><Relationship Id="rId5" Type="http://schemas.openxmlformats.org/officeDocument/2006/relationships/image" Target="../media/image17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36" Type="http://schemas.openxmlformats.org/officeDocument/2006/relationships/slide" Target="slide3.xml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31" Type="http://schemas.openxmlformats.org/officeDocument/2006/relationships/image" Target="../media/image44.svg"/><Relationship Id="rId4" Type="http://schemas.openxmlformats.org/officeDocument/2006/relationships/image" Target="../media/image16.png"/><Relationship Id="rId9" Type="http://schemas.microsoft.com/office/2007/relationships/hdphoto" Target="../media/hdphoto1.wdp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Relationship Id="rId30" Type="http://schemas.openxmlformats.org/officeDocument/2006/relationships/image" Target="../media/image43.png"/><Relationship Id="rId35" Type="http://schemas.openxmlformats.org/officeDocument/2006/relationships/image" Target="../media/image4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microsoft.com/office/2007/relationships/hdphoto" Target="../media/hdphoto2.wdp"/><Relationship Id="rId21" Type="http://schemas.openxmlformats.org/officeDocument/2006/relationships/image" Target="../media/image34.svg"/><Relationship Id="rId34" Type="http://schemas.openxmlformats.org/officeDocument/2006/relationships/image" Target="../media/image45.pn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33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32" Type="http://schemas.openxmlformats.org/officeDocument/2006/relationships/image" Target="../media/image18.png"/><Relationship Id="rId5" Type="http://schemas.openxmlformats.org/officeDocument/2006/relationships/image" Target="../media/image17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36" Type="http://schemas.openxmlformats.org/officeDocument/2006/relationships/slide" Target="slide8.xml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31" Type="http://schemas.openxmlformats.org/officeDocument/2006/relationships/image" Target="../media/image44.svg"/><Relationship Id="rId4" Type="http://schemas.openxmlformats.org/officeDocument/2006/relationships/image" Target="../media/image16.png"/><Relationship Id="rId9" Type="http://schemas.microsoft.com/office/2007/relationships/hdphoto" Target="../media/hdphoto1.wdp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Relationship Id="rId30" Type="http://schemas.openxmlformats.org/officeDocument/2006/relationships/image" Target="../media/image43.png"/><Relationship Id="rId35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microsoft.com/office/2007/relationships/hdphoto" Target="../media/hdphoto2.wdp"/><Relationship Id="rId21" Type="http://schemas.openxmlformats.org/officeDocument/2006/relationships/image" Target="../media/image34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33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32" Type="http://schemas.openxmlformats.org/officeDocument/2006/relationships/image" Target="../media/image18.png"/><Relationship Id="rId5" Type="http://schemas.openxmlformats.org/officeDocument/2006/relationships/image" Target="../media/image17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31" Type="http://schemas.openxmlformats.org/officeDocument/2006/relationships/image" Target="../media/image44.svg"/><Relationship Id="rId4" Type="http://schemas.openxmlformats.org/officeDocument/2006/relationships/image" Target="../media/image16.png"/><Relationship Id="rId9" Type="http://schemas.microsoft.com/office/2007/relationships/hdphoto" Target="../media/hdphoto1.wdp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Relationship Id="rId30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microsoft.com/office/2007/relationships/hdphoto" Target="../media/hdphoto2.wdp"/><Relationship Id="rId21" Type="http://schemas.openxmlformats.org/officeDocument/2006/relationships/image" Target="../media/image40.svg"/><Relationship Id="rId34" Type="http://schemas.openxmlformats.org/officeDocument/2006/relationships/image" Target="../media/image18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44.svg"/><Relationship Id="rId33" Type="http://schemas.microsoft.com/office/2007/relationships/hdphoto" Target="../media/hdphoto1.wdp"/><Relationship Id="rId2" Type="http://schemas.openxmlformats.org/officeDocument/2006/relationships/image" Target="../media/image20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43.png"/><Relationship Id="rId32" Type="http://schemas.openxmlformats.org/officeDocument/2006/relationships/image" Target="../media/image15.png"/><Relationship Id="rId37" Type="http://schemas.openxmlformats.org/officeDocument/2006/relationships/image" Target="../media/image48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28" Type="http://schemas.openxmlformats.org/officeDocument/2006/relationships/image" Target="../media/image16.png"/><Relationship Id="rId36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31" Type="http://schemas.openxmlformats.org/officeDocument/2006/relationships/image" Target="../media/image22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svg"/><Relationship Id="rId30" Type="http://schemas.openxmlformats.org/officeDocument/2006/relationships/image" Target="../media/image21.png"/><Relationship Id="rId35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래픽 44" descr="손전등">
            <a:extLst>
              <a:ext uri="{FF2B5EF4-FFF2-40B4-BE49-F238E27FC236}">
                <a16:creationId xmlns:a16="http://schemas.microsoft.com/office/drawing/2014/main" id="{5D533543-B954-428D-A3BC-DC2E182E0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3090" y="2242033"/>
            <a:ext cx="1316302" cy="13163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34BFA5-2556-4D9E-8534-21F4066A0945}"/>
              </a:ext>
            </a:extLst>
          </p:cNvPr>
          <p:cNvCxnSpPr/>
          <p:nvPr/>
        </p:nvCxnSpPr>
        <p:spPr>
          <a:xfrm>
            <a:off x="514350" y="4581525"/>
            <a:ext cx="1062037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래픽 12" descr="전구">
            <a:extLst>
              <a:ext uri="{FF2B5EF4-FFF2-40B4-BE49-F238E27FC236}">
                <a16:creationId xmlns:a16="http://schemas.microsoft.com/office/drawing/2014/main" id="{0183BCB5-5F63-42D4-AA86-047B09AFC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9206" y="1952625"/>
            <a:ext cx="1117043" cy="3162840"/>
          </a:xfrm>
          <a:prstGeom prst="rect">
            <a:avLst/>
          </a:prstGeom>
        </p:spPr>
      </p:pic>
      <p:pic>
        <p:nvPicPr>
          <p:cNvPr id="14" name="그래픽 13" descr="전구">
            <a:extLst>
              <a:ext uri="{FF2B5EF4-FFF2-40B4-BE49-F238E27FC236}">
                <a16:creationId xmlns:a16="http://schemas.microsoft.com/office/drawing/2014/main" id="{FD0C8306-F872-4336-B052-F45E7A209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884" y="1952625"/>
            <a:ext cx="1117043" cy="316284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2FD5E-7277-472B-A08B-B54B1D4A88D0}"/>
              </a:ext>
            </a:extLst>
          </p:cNvPr>
          <p:cNvGrpSpPr/>
          <p:nvPr/>
        </p:nvGrpSpPr>
        <p:grpSpPr>
          <a:xfrm>
            <a:off x="9639300" y="1952625"/>
            <a:ext cx="1117043" cy="3162840"/>
            <a:chOff x="9471303" y="1847580"/>
            <a:chExt cx="1117043" cy="3162840"/>
          </a:xfrm>
          <a:solidFill>
            <a:schemeClr val="bg1"/>
          </a:solidFill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5F2DAE4D-383E-4870-801F-63CEAEB6B272}"/>
                </a:ext>
              </a:extLst>
            </p:cNvPr>
            <p:cNvCxnSpPr/>
            <p:nvPr/>
          </p:nvCxnSpPr>
          <p:spPr>
            <a:xfrm rot="5400000">
              <a:off x="9634538" y="2728913"/>
              <a:ext cx="971550" cy="180975"/>
            </a:xfrm>
            <a:prstGeom prst="bentConnector3">
              <a:avLst/>
            </a:prstGeom>
            <a:grpFill/>
            <a:ln w="762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래픽 14" descr="전구">
              <a:extLst>
                <a:ext uri="{FF2B5EF4-FFF2-40B4-BE49-F238E27FC236}">
                  <a16:creationId xmlns:a16="http://schemas.microsoft.com/office/drawing/2014/main" id="{F0897DE9-60C0-485E-A026-56BE0426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71303" y="1847580"/>
              <a:ext cx="1117043" cy="3162840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6183867-C149-4E63-B9A1-597FB3E50DBE}"/>
                </a:ext>
              </a:extLst>
            </p:cNvPr>
            <p:cNvCxnSpPr/>
            <p:nvPr/>
          </p:nvCxnSpPr>
          <p:spPr>
            <a:xfrm>
              <a:off x="10120313" y="2819400"/>
              <a:ext cx="90488" cy="3048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C84FCC-6A50-4786-A5D6-F5CABC95A6E1}"/>
              </a:ext>
            </a:extLst>
          </p:cNvPr>
          <p:cNvSpPr/>
          <p:nvPr/>
        </p:nvSpPr>
        <p:spPr>
          <a:xfrm>
            <a:off x="1298636" y="5115465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Socket 1</a:t>
            </a:r>
            <a:endParaRPr lang="ko-KR" altLang="en-US" sz="2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D24BC9-167E-4A59-84B9-6D995EE4B923}"/>
              </a:ext>
            </a:extLst>
          </p:cNvPr>
          <p:cNvSpPr/>
          <p:nvPr/>
        </p:nvSpPr>
        <p:spPr>
          <a:xfrm>
            <a:off x="2984146" y="5115462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</a:rPr>
              <a:t>Socket 2</a:t>
            </a:r>
            <a:endParaRPr lang="ko-KR" altLang="en-US" sz="2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6C66B5-CC44-41EE-B7EC-376AA499676A}"/>
              </a:ext>
            </a:extLst>
          </p:cNvPr>
          <p:cNvSpPr/>
          <p:nvPr/>
        </p:nvSpPr>
        <p:spPr>
          <a:xfrm>
            <a:off x="4669657" y="5115463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</a:rPr>
              <a:t>Socket 3</a:t>
            </a:r>
            <a:endParaRPr lang="ko-KR" altLang="en-US" sz="2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74ECBC-F0B5-462A-A550-E56EB2B3D586}"/>
              </a:ext>
            </a:extLst>
          </p:cNvPr>
          <p:cNvSpPr/>
          <p:nvPr/>
        </p:nvSpPr>
        <p:spPr>
          <a:xfrm>
            <a:off x="3365567" y="5982524"/>
            <a:ext cx="4847390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Insert a tube to start.</a:t>
            </a:r>
            <a:endParaRPr lang="ko-KR" altLang="en-US" sz="2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원형: 비어 있음 36">
            <a:extLst>
              <a:ext uri="{FF2B5EF4-FFF2-40B4-BE49-F238E27FC236}">
                <a16:creationId xmlns:a16="http://schemas.microsoft.com/office/drawing/2014/main" id="{C1B8FA83-22F4-4092-AF48-04E71AD1D949}"/>
              </a:ext>
            </a:extLst>
          </p:cNvPr>
          <p:cNvSpPr/>
          <p:nvPr/>
        </p:nvSpPr>
        <p:spPr>
          <a:xfrm>
            <a:off x="184427" y="839020"/>
            <a:ext cx="11811000" cy="4009471"/>
          </a:xfrm>
          <a:prstGeom prst="donut">
            <a:avLst>
              <a:gd name="adj" fmla="val 48694"/>
            </a:avLst>
          </a:prstGeom>
          <a:solidFill>
            <a:schemeClr val="accent2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76D4EFC-2043-4ACB-AFA1-3A00ED64592D}"/>
              </a:ext>
            </a:extLst>
          </p:cNvPr>
          <p:cNvSpPr/>
          <p:nvPr/>
        </p:nvSpPr>
        <p:spPr>
          <a:xfrm>
            <a:off x="7342937" y="5115462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</a:rPr>
              <a:t>Option</a:t>
            </a:r>
            <a:endParaRPr lang="ko-KR" altLang="en-US" sz="2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04AA9B-C77D-417B-BF9C-363C86EEFA2E}"/>
              </a:ext>
            </a:extLst>
          </p:cNvPr>
          <p:cNvSpPr/>
          <p:nvPr/>
        </p:nvSpPr>
        <p:spPr>
          <a:xfrm>
            <a:off x="9388402" y="5115461"/>
            <a:ext cx="1618837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</a:rPr>
              <a:t>Exit</a:t>
            </a:r>
            <a:endParaRPr lang="ko-KR" altLang="en-US" sz="26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41" name="그래픽 40" descr="비커">
            <a:extLst>
              <a:ext uri="{FF2B5EF4-FFF2-40B4-BE49-F238E27FC236}">
                <a16:creationId xmlns:a16="http://schemas.microsoft.com/office/drawing/2014/main" id="{3EF5C100-07CE-45E8-A50C-B8FEF443C0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97825" y="2900183"/>
            <a:ext cx="1748035" cy="1748035"/>
          </a:xfrm>
          <a:prstGeom prst="rect">
            <a:avLst/>
          </a:prstGeom>
        </p:spPr>
      </p:pic>
      <p:pic>
        <p:nvPicPr>
          <p:cNvPr id="43" name="그래픽 42" descr="플라스크">
            <a:extLst>
              <a:ext uri="{FF2B5EF4-FFF2-40B4-BE49-F238E27FC236}">
                <a16:creationId xmlns:a16="http://schemas.microsoft.com/office/drawing/2014/main" id="{31773E91-BC1E-44BE-AD7A-5AA6D38DED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7290" y="3496407"/>
            <a:ext cx="1151811" cy="1151811"/>
          </a:xfrm>
          <a:prstGeom prst="rect">
            <a:avLst/>
          </a:prstGeom>
        </p:spPr>
      </p:pic>
      <p:pic>
        <p:nvPicPr>
          <p:cNvPr id="6" name="그래픽 5" descr="전구">
            <a:extLst>
              <a:ext uri="{FF2B5EF4-FFF2-40B4-BE49-F238E27FC236}">
                <a16:creationId xmlns:a16="http://schemas.microsoft.com/office/drawing/2014/main" id="{F540B10B-F82C-433D-A55D-1BE113C28F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92806" y="1952625"/>
            <a:ext cx="1117043" cy="316284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8EAEB4-B2DC-4805-887E-14F23357E1AA}"/>
              </a:ext>
            </a:extLst>
          </p:cNvPr>
          <p:cNvSpPr/>
          <p:nvPr/>
        </p:nvSpPr>
        <p:spPr>
          <a:xfrm>
            <a:off x="3400842" y="353799"/>
            <a:ext cx="4847390" cy="48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Game name</a:t>
            </a:r>
            <a:endParaRPr lang="ko-KR" altLang="en-US" sz="2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495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1FF2E409-A154-4C94-AD47-655B4B3FF837}"/>
              </a:ext>
            </a:extLst>
          </p:cNvPr>
          <p:cNvGrpSpPr/>
          <p:nvPr/>
        </p:nvGrpSpPr>
        <p:grpSpPr>
          <a:xfrm rot="5400000">
            <a:off x="7565000" y="1671807"/>
            <a:ext cx="2495655" cy="3371850"/>
            <a:chOff x="944057" y="1152525"/>
            <a:chExt cx="2495655" cy="3371850"/>
          </a:xfrm>
        </p:grpSpPr>
        <p:sp>
          <p:nvSpPr>
            <p:cNvPr id="3" name="설명선: 오른쪽 화살표 2">
              <a:extLst>
                <a:ext uri="{FF2B5EF4-FFF2-40B4-BE49-F238E27FC236}">
                  <a16:creationId xmlns:a16="http://schemas.microsoft.com/office/drawing/2014/main" id="{4AC0195D-0CDE-411D-86EF-4A9D0D8EE37B}"/>
                </a:ext>
              </a:extLst>
            </p:cNvPr>
            <p:cNvSpPr/>
            <p:nvPr/>
          </p:nvSpPr>
          <p:spPr>
            <a:xfrm>
              <a:off x="944057" y="1152525"/>
              <a:ext cx="2495655" cy="337185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3417387-B649-4E68-B715-509C1C46A6F1}"/>
                </a:ext>
              </a:extLst>
            </p:cNvPr>
            <p:cNvGrpSpPr/>
            <p:nvPr/>
          </p:nvGrpSpPr>
          <p:grpSpPr>
            <a:xfrm>
              <a:off x="1239332" y="1362075"/>
              <a:ext cx="1193800" cy="1193800"/>
              <a:chOff x="7886635" y="168275"/>
              <a:chExt cx="838200" cy="838200"/>
            </a:xfrm>
          </p:grpSpPr>
          <p:sp>
            <p:nvSpPr>
              <p:cNvPr id="5" name="사각형: 빗면 4">
                <a:extLst>
                  <a:ext uri="{FF2B5EF4-FFF2-40B4-BE49-F238E27FC236}">
                    <a16:creationId xmlns:a16="http://schemas.microsoft.com/office/drawing/2014/main" id="{2C17CBE7-B73A-4970-84F7-D931C1EDF9BB}"/>
                  </a:ext>
                </a:extLst>
              </p:cNvPr>
              <p:cNvSpPr/>
              <p:nvPr/>
            </p:nvSpPr>
            <p:spPr>
              <a:xfrm>
                <a:off x="7886635" y="168275"/>
                <a:ext cx="838200" cy="8382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6303367-D2C9-4C87-AF3D-39F3437CF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5000" y1="61719" x2="25000" y2="61719"/>
                            <a14:foregroundMark x1="60938" y1="76563" x2="60938" y2="765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069" y="375708"/>
                <a:ext cx="423333" cy="423333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1299BAD-234B-4D1C-9D51-E4DF662AA444}"/>
                </a:ext>
              </a:extLst>
            </p:cNvPr>
            <p:cNvGrpSpPr/>
            <p:nvPr/>
          </p:nvGrpSpPr>
          <p:grpSpPr>
            <a:xfrm>
              <a:off x="1234601" y="3132694"/>
              <a:ext cx="1193800" cy="1193800"/>
              <a:chOff x="7886635" y="168275"/>
              <a:chExt cx="838200" cy="838200"/>
            </a:xfrm>
          </p:grpSpPr>
          <p:sp>
            <p:nvSpPr>
              <p:cNvPr id="8" name="사각형: 빗면 7">
                <a:extLst>
                  <a:ext uri="{FF2B5EF4-FFF2-40B4-BE49-F238E27FC236}">
                    <a16:creationId xmlns:a16="http://schemas.microsoft.com/office/drawing/2014/main" id="{FC7DB373-A729-4B72-AE34-702075200171}"/>
                  </a:ext>
                </a:extLst>
              </p:cNvPr>
              <p:cNvSpPr/>
              <p:nvPr/>
            </p:nvSpPr>
            <p:spPr>
              <a:xfrm>
                <a:off x="7886635" y="168275"/>
                <a:ext cx="838200" cy="8382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20B493F-3C41-44B9-A1A3-A397C7EB2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5000" y1="61719" x2="25000" y2="61719"/>
                            <a14:foregroundMark x1="60938" y1="76563" x2="60938" y2="765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069" y="375708"/>
                <a:ext cx="423333" cy="423333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0BD153-D6D5-4E6D-98A8-34AB2774859D}"/>
              </a:ext>
            </a:extLst>
          </p:cNvPr>
          <p:cNvGrpSpPr/>
          <p:nvPr/>
        </p:nvGrpSpPr>
        <p:grpSpPr>
          <a:xfrm>
            <a:off x="7836580" y="4710717"/>
            <a:ext cx="1989458" cy="1647825"/>
            <a:chOff x="4106542" y="2050795"/>
            <a:chExt cx="1989458" cy="164782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7EB70-5ADC-46D1-A91E-E0E2A7D2585C}"/>
                </a:ext>
              </a:extLst>
            </p:cNvPr>
            <p:cNvSpPr/>
            <p:nvPr/>
          </p:nvSpPr>
          <p:spPr>
            <a:xfrm>
              <a:off x="4106542" y="2050795"/>
              <a:ext cx="1989458" cy="1647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D48B0D4-6250-40EE-8A5D-B65E908BCF7A}"/>
                </a:ext>
              </a:extLst>
            </p:cNvPr>
            <p:cNvGrpSpPr/>
            <p:nvPr/>
          </p:nvGrpSpPr>
          <p:grpSpPr>
            <a:xfrm>
              <a:off x="4499855" y="2283001"/>
              <a:ext cx="1193800" cy="1193800"/>
              <a:chOff x="7886635" y="168275"/>
              <a:chExt cx="838200" cy="838200"/>
            </a:xfrm>
          </p:grpSpPr>
          <p:sp>
            <p:nvSpPr>
              <p:cNvPr id="11" name="사각형: 빗면 10">
                <a:extLst>
                  <a:ext uri="{FF2B5EF4-FFF2-40B4-BE49-F238E27FC236}">
                    <a16:creationId xmlns:a16="http://schemas.microsoft.com/office/drawing/2014/main" id="{3A1978EA-129D-4B89-BDF2-AECB964A23D8}"/>
                  </a:ext>
                </a:extLst>
              </p:cNvPr>
              <p:cNvSpPr/>
              <p:nvPr/>
            </p:nvSpPr>
            <p:spPr>
              <a:xfrm>
                <a:off x="7886635" y="168275"/>
                <a:ext cx="838200" cy="8382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C79C17D-2A3D-4A8B-9493-60502EEA6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5000" y1="61719" x2="25000" y2="61719"/>
                            <a14:foregroundMark x1="60938" y1="76563" x2="60938" y2="765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069" y="375708"/>
                <a:ext cx="423333" cy="423333"/>
              </a:xfrm>
              <a:prstGeom prst="rect">
                <a:avLst/>
              </a:prstGeom>
            </p:spPr>
          </p:pic>
        </p:grpSp>
      </p:grpSp>
      <p:sp>
        <p:nvSpPr>
          <p:cNvPr id="28" name="사각형: 빗면 27">
            <a:extLst>
              <a:ext uri="{FF2B5EF4-FFF2-40B4-BE49-F238E27FC236}">
                <a16:creationId xmlns:a16="http://schemas.microsoft.com/office/drawing/2014/main" id="{22A6311E-3649-42B5-8523-BF52560A5910}"/>
              </a:ext>
            </a:extLst>
          </p:cNvPr>
          <p:cNvSpPr/>
          <p:nvPr/>
        </p:nvSpPr>
        <p:spPr>
          <a:xfrm>
            <a:off x="467105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빗면 30">
            <a:extLst>
              <a:ext uri="{FF2B5EF4-FFF2-40B4-BE49-F238E27FC236}">
                <a16:creationId xmlns:a16="http://schemas.microsoft.com/office/drawing/2014/main" id="{0A53D2E7-940D-40FC-BF17-6CFCA7C71541}"/>
              </a:ext>
            </a:extLst>
          </p:cNvPr>
          <p:cNvSpPr/>
          <p:nvPr/>
        </p:nvSpPr>
        <p:spPr>
          <a:xfrm>
            <a:off x="1840198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빗면 31">
            <a:extLst>
              <a:ext uri="{FF2B5EF4-FFF2-40B4-BE49-F238E27FC236}">
                <a16:creationId xmlns:a16="http://schemas.microsoft.com/office/drawing/2014/main" id="{0EDB189A-6CE4-4771-BD0E-E17AC4288191}"/>
              </a:ext>
            </a:extLst>
          </p:cNvPr>
          <p:cNvSpPr/>
          <p:nvPr/>
        </p:nvSpPr>
        <p:spPr>
          <a:xfrm>
            <a:off x="1906567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빗면 32">
            <a:extLst>
              <a:ext uri="{FF2B5EF4-FFF2-40B4-BE49-F238E27FC236}">
                <a16:creationId xmlns:a16="http://schemas.microsoft.com/office/drawing/2014/main" id="{2E3159EC-E8AA-4CB2-8E22-16E7DAC965F1}"/>
              </a:ext>
            </a:extLst>
          </p:cNvPr>
          <p:cNvSpPr/>
          <p:nvPr/>
        </p:nvSpPr>
        <p:spPr>
          <a:xfrm>
            <a:off x="413675" y="325419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빗면 33">
            <a:extLst>
              <a:ext uri="{FF2B5EF4-FFF2-40B4-BE49-F238E27FC236}">
                <a16:creationId xmlns:a16="http://schemas.microsoft.com/office/drawing/2014/main" id="{F2E64A0F-DFED-4E9C-B27A-BCE51DE7CD55}"/>
              </a:ext>
            </a:extLst>
          </p:cNvPr>
          <p:cNvSpPr/>
          <p:nvPr/>
        </p:nvSpPr>
        <p:spPr>
          <a:xfrm>
            <a:off x="4628393" y="180047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빗면 34">
            <a:extLst>
              <a:ext uri="{FF2B5EF4-FFF2-40B4-BE49-F238E27FC236}">
                <a16:creationId xmlns:a16="http://schemas.microsoft.com/office/drawing/2014/main" id="{B0D82ED6-CC06-48C7-981F-B523E1C13DD5}"/>
              </a:ext>
            </a:extLst>
          </p:cNvPr>
          <p:cNvSpPr/>
          <p:nvPr/>
        </p:nvSpPr>
        <p:spPr>
          <a:xfrm>
            <a:off x="3209042" y="180018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빗면 35">
            <a:extLst>
              <a:ext uri="{FF2B5EF4-FFF2-40B4-BE49-F238E27FC236}">
                <a16:creationId xmlns:a16="http://schemas.microsoft.com/office/drawing/2014/main" id="{F76642C4-3F46-4419-B6C4-66E7D79F6F99}"/>
              </a:ext>
            </a:extLst>
          </p:cNvPr>
          <p:cNvSpPr/>
          <p:nvPr/>
        </p:nvSpPr>
        <p:spPr>
          <a:xfrm>
            <a:off x="3259941" y="326609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빗면 36">
            <a:extLst>
              <a:ext uri="{FF2B5EF4-FFF2-40B4-BE49-F238E27FC236}">
                <a16:creationId xmlns:a16="http://schemas.microsoft.com/office/drawing/2014/main" id="{8D315A87-4A6C-46CB-928F-6883620D06AC}"/>
              </a:ext>
            </a:extLst>
          </p:cNvPr>
          <p:cNvSpPr/>
          <p:nvPr/>
        </p:nvSpPr>
        <p:spPr>
          <a:xfrm>
            <a:off x="4634237" y="326609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빗면 37">
            <a:extLst>
              <a:ext uri="{FF2B5EF4-FFF2-40B4-BE49-F238E27FC236}">
                <a16:creationId xmlns:a16="http://schemas.microsoft.com/office/drawing/2014/main" id="{94FD8009-CE10-441F-B758-740AD7D1BEE9}"/>
              </a:ext>
            </a:extLst>
          </p:cNvPr>
          <p:cNvSpPr/>
          <p:nvPr/>
        </p:nvSpPr>
        <p:spPr>
          <a:xfrm>
            <a:off x="389939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빗면 38">
            <a:extLst>
              <a:ext uri="{FF2B5EF4-FFF2-40B4-BE49-F238E27FC236}">
                <a16:creationId xmlns:a16="http://schemas.microsoft.com/office/drawing/2014/main" id="{7FEF0719-A50D-45F1-B756-BC75A6736562}"/>
              </a:ext>
            </a:extLst>
          </p:cNvPr>
          <p:cNvSpPr/>
          <p:nvPr/>
        </p:nvSpPr>
        <p:spPr>
          <a:xfrm>
            <a:off x="1879744" y="471071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래픽 40" descr="링크">
            <a:extLst>
              <a:ext uri="{FF2B5EF4-FFF2-40B4-BE49-F238E27FC236}">
                <a16:creationId xmlns:a16="http://schemas.microsoft.com/office/drawing/2014/main" id="{FE61AE61-81D0-43BA-93D3-B3059AE26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5947" y="1972217"/>
            <a:ext cx="914400" cy="914400"/>
          </a:xfrm>
          <a:prstGeom prst="rect">
            <a:avLst/>
          </a:prstGeom>
        </p:spPr>
      </p:pic>
      <p:pic>
        <p:nvPicPr>
          <p:cNvPr id="42" name="그래픽 41" descr="상향 추세">
            <a:extLst>
              <a:ext uri="{FF2B5EF4-FFF2-40B4-BE49-F238E27FC236}">
                <a16:creationId xmlns:a16="http://schemas.microsoft.com/office/drawing/2014/main" id="{063CA1CD-B865-4D79-B70E-05FEBEC3F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4917" y="1947747"/>
            <a:ext cx="914400" cy="914400"/>
          </a:xfrm>
          <a:prstGeom prst="rect">
            <a:avLst/>
          </a:prstGeom>
        </p:spPr>
      </p:pic>
      <p:pic>
        <p:nvPicPr>
          <p:cNvPr id="43" name="그래픽 42" descr="톱니바퀴">
            <a:extLst>
              <a:ext uri="{FF2B5EF4-FFF2-40B4-BE49-F238E27FC236}">
                <a16:creationId xmlns:a16="http://schemas.microsoft.com/office/drawing/2014/main" id="{3B18F7B7-021B-4443-ABDD-6F2689950B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931" y="3354999"/>
            <a:ext cx="914400" cy="914400"/>
          </a:xfrm>
          <a:prstGeom prst="rect">
            <a:avLst/>
          </a:prstGeom>
        </p:spPr>
      </p:pic>
      <p:pic>
        <p:nvPicPr>
          <p:cNvPr id="44" name="그래픽 43" descr="머리와 톱니바퀴">
            <a:extLst>
              <a:ext uri="{FF2B5EF4-FFF2-40B4-BE49-F238E27FC236}">
                <a16:creationId xmlns:a16="http://schemas.microsoft.com/office/drawing/2014/main" id="{517E87FA-7EF6-4A22-8C76-E2BC7BBDF7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2400" y="3421884"/>
            <a:ext cx="914400" cy="914400"/>
          </a:xfrm>
          <a:prstGeom prst="rect">
            <a:avLst/>
          </a:prstGeom>
        </p:spPr>
      </p:pic>
      <p:pic>
        <p:nvPicPr>
          <p:cNvPr id="45" name="그래픽 44" descr="바코드">
            <a:extLst>
              <a:ext uri="{FF2B5EF4-FFF2-40B4-BE49-F238E27FC236}">
                <a16:creationId xmlns:a16="http://schemas.microsoft.com/office/drawing/2014/main" id="{E66D79AB-0626-4BB9-B278-45CC414680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80736" y="3417827"/>
            <a:ext cx="914400" cy="914400"/>
          </a:xfrm>
          <a:prstGeom prst="rect">
            <a:avLst/>
          </a:prstGeom>
        </p:spPr>
      </p:pic>
      <p:pic>
        <p:nvPicPr>
          <p:cNvPr id="46" name="그래픽 45" descr="가위">
            <a:extLst>
              <a:ext uri="{FF2B5EF4-FFF2-40B4-BE49-F238E27FC236}">
                <a16:creationId xmlns:a16="http://schemas.microsoft.com/office/drawing/2014/main" id="{EDD57709-E6EB-45C5-ACEC-72FB577D02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7215" y="4838385"/>
            <a:ext cx="914400" cy="914400"/>
          </a:xfrm>
          <a:prstGeom prst="rect">
            <a:avLst/>
          </a:prstGeom>
        </p:spPr>
      </p:pic>
      <p:pic>
        <p:nvPicPr>
          <p:cNvPr id="47" name="그래픽 46" descr="태양계">
            <a:extLst>
              <a:ext uri="{FF2B5EF4-FFF2-40B4-BE49-F238E27FC236}">
                <a16:creationId xmlns:a16="http://schemas.microsoft.com/office/drawing/2014/main" id="{E789E988-04B2-4474-84FA-1E92341818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89019" y="4850417"/>
            <a:ext cx="914400" cy="914400"/>
          </a:xfrm>
          <a:prstGeom prst="rect">
            <a:avLst/>
          </a:prstGeom>
        </p:spPr>
      </p:pic>
      <p:pic>
        <p:nvPicPr>
          <p:cNvPr id="48" name="그래픽 47" descr="메달">
            <a:extLst>
              <a:ext uri="{FF2B5EF4-FFF2-40B4-BE49-F238E27FC236}">
                <a16:creationId xmlns:a16="http://schemas.microsoft.com/office/drawing/2014/main" id="{EAB496AE-8FC0-42D8-9950-F2C3452AE7C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03424" y="3425537"/>
            <a:ext cx="914400" cy="914400"/>
          </a:xfrm>
          <a:prstGeom prst="rect">
            <a:avLst/>
          </a:prstGeom>
        </p:spPr>
      </p:pic>
      <p:pic>
        <p:nvPicPr>
          <p:cNvPr id="50" name="그래픽 49" descr="방사능">
            <a:extLst>
              <a:ext uri="{FF2B5EF4-FFF2-40B4-BE49-F238E27FC236}">
                <a16:creationId xmlns:a16="http://schemas.microsoft.com/office/drawing/2014/main" id="{5866C0B6-9F03-422E-8E57-33A744AC6A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89019" y="1936488"/>
            <a:ext cx="914400" cy="914400"/>
          </a:xfrm>
          <a:prstGeom prst="rect">
            <a:avLst/>
          </a:prstGeom>
        </p:spPr>
      </p:pic>
      <p:pic>
        <p:nvPicPr>
          <p:cNvPr id="51" name="그래픽 50" descr="눈꽃">
            <a:extLst>
              <a:ext uri="{FF2B5EF4-FFF2-40B4-BE49-F238E27FC236}">
                <a16:creationId xmlns:a16="http://schemas.microsoft.com/office/drawing/2014/main" id="{5EA8FBC2-5320-4949-993D-FBCB87E4F8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0525" y="1917412"/>
            <a:ext cx="914400" cy="9144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8326DB77-47A5-477C-976A-FE9D810E7158}"/>
              </a:ext>
            </a:extLst>
          </p:cNvPr>
          <p:cNvGrpSpPr/>
          <p:nvPr/>
        </p:nvGrpSpPr>
        <p:grpSpPr>
          <a:xfrm>
            <a:off x="4661650" y="366051"/>
            <a:ext cx="7530350" cy="1647825"/>
            <a:chOff x="307974" y="371472"/>
            <a:chExt cx="9636191" cy="1647825"/>
          </a:xfrm>
        </p:grpSpPr>
        <p:sp>
          <p:nvSpPr>
            <p:cNvPr id="53" name="평행 사변형 52">
              <a:extLst>
                <a:ext uri="{FF2B5EF4-FFF2-40B4-BE49-F238E27FC236}">
                  <a16:creationId xmlns:a16="http://schemas.microsoft.com/office/drawing/2014/main" id="{ED529CC9-DB5E-45D8-B213-7A4C9CC09704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CFCF666-EF96-4B1B-A48F-AFF5EC921CDD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사각형: 빗면 54">
            <a:extLst>
              <a:ext uri="{FF2B5EF4-FFF2-40B4-BE49-F238E27FC236}">
                <a16:creationId xmlns:a16="http://schemas.microsoft.com/office/drawing/2014/main" id="{8F0B0D27-EAC0-4CDB-8884-E82FE2B301C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EC41B9-8638-43AC-9848-87A52A0D1FD3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57" name="사각형: 빗면 56">
              <a:extLst>
                <a:ext uri="{FF2B5EF4-FFF2-40B4-BE49-F238E27FC236}">
                  <a16:creationId xmlns:a16="http://schemas.microsoft.com/office/drawing/2014/main" id="{674EEDCB-4E46-483A-B0B3-D49876A1F118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80B0C8B-C65E-4B97-885B-0BA8B6AC0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A2E993B-5F25-4E3B-BEEC-169F5D20D915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60" name="사각형: 빗면 59">
              <a:extLst>
                <a:ext uri="{FF2B5EF4-FFF2-40B4-BE49-F238E27FC236}">
                  <a16:creationId xmlns:a16="http://schemas.microsoft.com/office/drawing/2014/main" id="{6FA356AB-22E7-4AD9-8602-5E66B0B71711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2A951D99-219F-4E40-A647-402625FC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5B221793-C1E9-44F6-AF29-6A8C7E9C468D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321442C-556F-4AA2-8BA3-7EDB424D89B4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64" name="사각형: 빗면 63">
              <a:extLst>
                <a:ext uri="{FF2B5EF4-FFF2-40B4-BE49-F238E27FC236}">
                  <a16:creationId xmlns:a16="http://schemas.microsoft.com/office/drawing/2014/main" id="{0AA5446D-863C-48B8-9207-365593E23F45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래픽 64" descr="사용자">
              <a:extLst>
                <a:ext uri="{FF2B5EF4-FFF2-40B4-BE49-F238E27FC236}">
                  <a16:creationId xmlns:a16="http://schemas.microsoft.com/office/drawing/2014/main" id="{FDC89FE5-069A-4FE9-AD3F-D442E7590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sp>
        <p:nvSpPr>
          <p:cNvPr id="66" name="사각형: 빗면 65">
            <a:extLst>
              <a:ext uri="{FF2B5EF4-FFF2-40B4-BE49-F238E27FC236}">
                <a16:creationId xmlns:a16="http://schemas.microsoft.com/office/drawing/2014/main" id="{3CB7B5D2-B475-460A-9165-A676305B7BC4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래픽 66" descr="리모콘">
            <a:extLst>
              <a:ext uri="{FF2B5EF4-FFF2-40B4-BE49-F238E27FC236}">
                <a16:creationId xmlns:a16="http://schemas.microsoft.com/office/drawing/2014/main" id="{84CAD786-8E66-42F0-BC3B-BF0F1502919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503228" y="762682"/>
            <a:ext cx="914400" cy="9144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0525322B-BDB1-4C99-B77B-22F4AC09D58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69" name="그래픽 68" descr="혜성">
            <a:extLst>
              <a:ext uri="{FF2B5EF4-FFF2-40B4-BE49-F238E27FC236}">
                <a16:creationId xmlns:a16="http://schemas.microsoft.com/office/drawing/2014/main" id="{E168B11F-8EA6-4485-951A-1DC1F85D286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69703" y="699315"/>
            <a:ext cx="914400" cy="914400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BAE0F0FA-E957-4D8B-BBCE-EEB54DB49390}"/>
              </a:ext>
            </a:extLst>
          </p:cNvPr>
          <p:cNvGrpSpPr/>
          <p:nvPr/>
        </p:nvGrpSpPr>
        <p:grpSpPr>
          <a:xfrm>
            <a:off x="8229893" y="4942923"/>
            <a:ext cx="1193800" cy="1193800"/>
            <a:chOff x="7886635" y="168275"/>
            <a:chExt cx="838200" cy="838200"/>
          </a:xfrm>
        </p:grpSpPr>
        <p:sp>
          <p:nvSpPr>
            <p:cNvPr id="71" name="사각형: 빗면 70">
              <a:extLst>
                <a:ext uri="{FF2B5EF4-FFF2-40B4-BE49-F238E27FC236}">
                  <a16:creationId xmlns:a16="http://schemas.microsoft.com/office/drawing/2014/main" id="{966FC3D5-E095-46D2-B501-EEA08C6DE8B4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6CF0B66-2BBF-47C4-A358-B81A0556D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6C2F9CC-E29E-4752-A460-EA9C0FBD005B}"/>
              </a:ext>
            </a:extLst>
          </p:cNvPr>
          <p:cNvGrpSpPr/>
          <p:nvPr/>
        </p:nvGrpSpPr>
        <p:grpSpPr>
          <a:xfrm>
            <a:off x="3296732" y="4721655"/>
            <a:ext cx="1193800" cy="1193800"/>
            <a:chOff x="7886635" y="168275"/>
            <a:chExt cx="838200" cy="838200"/>
          </a:xfrm>
        </p:grpSpPr>
        <p:sp>
          <p:nvSpPr>
            <p:cNvPr id="75" name="사각형: 빗면 74">
              <a:extLst>
                <a:ext uri="{FF2B5EF4-FFF2-40B4-BE49-F238E27FC236}">
                  <a16:creationId xmlns:a16="http://schemas.microsoft.com/office/drawing/2014/main" id="{77F62BE0-A3D5-4334-B3B2-A892DC99A738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3D9AE3C7-56F6-4892-89BD-8FF32517B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pic>
        <p:nvPicPr>
          <p:cNvPr id="77" name="그래픽 76" descr="드라마">
            <a:extLst>
              <a:ext uri="{FF2B5EF4-FFF2-40B4-BE49-F238E27FC236}">
                <a16:creationId xmlns:a16="http://schemas.microsoft.com/office/drawing/2014/main" id="{87AA23EC-C44E-4434-B42C-D05618807C5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422466" y="48765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F3AECD-D20E-4B35-8AAD-1606330DF928}"/>
              </a:ext>
            </a:extLst>
          </p:cNvPr>
          <p:cNvSpPr/>
          <p:nvPr/>
        </p:nvSpPr>
        <p:spPr>
          <a:xfrm>
            <a:off x="457200" y="220133"/>
            <a:ext cx="28956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743B11-7312-4492-9129-13B0A8ECB2B8}"/>
              </a:ext>
            </a:extLst>
          </p:cNvPr>
          <p:cNvSpPr/>
          <p:nvPr/>
        </p:nvSpPr>
        <p:spPr>
          <a:xfrm>
            <a:off x="498475" y="250825"/>
            <a:ext cx="2816225" cy="33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FB336B-B241-4FD0-AD8F-B48DEB61875D}"/>
              </a:ext>
            </a:extLst>
          </p:cNvPr>
          <p:cNvSpPr/>
          <p:nvPr/>
        </p:nvSpPr>
        <p:spPr>
          <a:xfrm>
            <a:off x="498475" y="250825"/>
            <a:ext cx="2552700" cy="336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EF5019-99E6-4238-BC02-8EA2950FF007}"/>
              </a:ext>
            </a:extLst>
          </p:cNvPr>
          <p:cNvSpPr/>
          <p:nvPr/>
        </p:nvSpPr>
        <p:spPr>
          <a:xfrm>
            <a:off x="632766" y="295989"/>
            <a:ext cx="2544468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132/150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B9CDAC-8803-48FC-A8BB-0FA786F5ECC1}"/>
              </a:ext>
            </a:extLst>
          </p:cNvPr>
          <p:cNvGrpSpPr/>
          <p:nvPr/>
        </p:nvGrpSpPr>
        <p:grpSpPr>
          <a:xfrm>
            <a:off x="6413500" y="0"/>
            <a:ext cx="5778500" cy="1193800"/>
            <a:chOff x="3492500" y="2501900"/>
            <a:chExt cx="4737100" cy="927100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1C52BBA9-BF5F-42A3-93BA-CDE5E3017481}"/>
                </a:ext>
              </a:extLst>
            </p:cNvPr>
            <p:cNvSpPr/>
            <p:nvPr/>
          </p:nvSpPr>
          <p:spPr>
            <a:xfrm flipV="1">
              <a:off x="3492500" y="2501900"/>
              <a:ext cx="4737100" cy="927100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9C60AE-58D2-4906-ADCD-C8BD136D25A3}"/>
                </a:ext>
              </a:extLst>
            </p:cNvPr>
            <p:cNvSpPr/>
            <p:nvPr/>
          </p:nvSpPr>
          <p:spPr>
            <a:xfrm>
              <a:off x="6832600" y="2501900"/>
              <a:ext cx="1397000" cy="927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사각형: 빗면 13">
            <a:extLst>
              <a:ext uri="{FF2B5EF4-FFF2-40B4-BE49-F238E27FC236}">
                <a16:creationId xmlns:a16="http://schemas.microsoft.com/office/drawing/2014/main" id="{0D97E3E5-1571-427F-925B-58E417033C0F}"/>
              </a:ext>
            </a:extLst>
          </p:cNvPr>
          <p:cNvSpPr/>
          <p:nvPr/>
        </p:nvSpPr>
        <p:spPr>
          <a:xfrm>
            <a:off x="8947680" y="168275"/>
            <a:ext cx="838200" cy="8382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빗면 15">
            <a:extLst>
              <a:ext uri="{FF2B5EF4-FFF2-40B4-BE49-F238E27FC236}">
                <a16:creationId xmlns:a16="http://schemas.microsoft.com/office/drawing/2014/main" id="{CB6C7D4F-E2C8-4CF6-A604-C6E7DDB318C8}"/>
              </a:ext>
            </a:extLst>
          </p:cNvPr>
          <p:cNvSpPr/>
          <p:nvPr/>
        </p:nvSpPr>
        <p:spPr>
          <a:xfrm>
            <a:off x="11069770" y="168275"/>
            <a:ext cx="838200" cy="8382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A41EE9AD-0536-4481-9BD1-6FDE5F773858}"/>
              </a:ext>
            </a:extLst>
          </p:cNvPr>
          <p:cNvSpPr/>
          <p:nvPr/>
        </p:nvSpPr>
        <p:spPr>
          <a:xfrm>
            <a:off x="7886635" y="168275"/>
            <a:ext cx="838200" cy="8382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F7C559-92A3-4D63-96B2-64EFAA97005B}"/>
              </a:ext>
            </a:extLst>
          </p:cNvPr>
          <p:cNvGrpSpPr/>
          <p:nvPr/>
        </p:nvGrpSpPr>
        <p:grpSpPr>
          <a:xfrm>
            <a:off x="10008725" y="177800"/>
            <a:ext cx="838200" cy="838200"/>
            <a:chOff x="10008725" y="177800"/>
            <a:chExt cx="838200" cy="838200"/>
          </a:xfrm>
        </p:grpSpPr>
        <p:sp>
          <p:nvSpPr>
            <p:cNvPr id="15" name="사각형: 빗면 14">
              <a:extLst>
                <a:ext uri="{FF2B5EF4-FFF2-40B4-BE49-F238E27FC236}">
                  <a16:creationId xmlns:a16="http://schemas.microsoft.com/office/drawing/2014/main" id="{5E494D79-A5CD-4BE8-A1C6-B5B600D1A111}"/>
                </a:ext>
              </a:extLst>
            </p:cNvPr>
            <p:cNvSpPr/>
            <p:nvPr/>
          </p:nvSpPr>
          <p:spPr>
            <a:xfrm>
              <a:off x="10008725" y="177800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35D5175-DC67-4DCB-8228-67F73CF17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203" b="93555" l="9961" r="97266">
                          <a14:foregroundMark x1="37109" y1="41406" x2="32227" y2="44531"/>
                          <a14:foregroundMark x1="32422" y1="47461" x2="31641" y2="89063"/>
                          <a14:foregroundMark x1="31641" y1="89063" x2="37109" y2="94141"/>
                          <a14:foregroundMark x1="37109" y1="94141" x2="61914" y2="94336"/>
                          <a14:foregroundMark x1="61914" y1="94336" x2="89063" y2="93555"/>
                          <a14:foregroundMark x1="89063" y1="93555" x2="94727" y2="91992"/>
                          <a14:foregroundMark x1="42773" y1="42188" x2="51172" y2="42188"/>
                          <a14:foregroundMark x1="51172" y1="42188" x2="68945" y2="41016"/>
                          <a14:foregroundMark x1="68945" y1="41016" x2="88477" y2="41797"/>
                          <a14:foregroundMark x1="94531" y1="42969" x2="96680" y2="48633"/>
                          <a14:foregroundMark x1="96680" y1="51172" x2="95898" y2="72852"/>
                          <a14:foregroundMark x1="97070" y1="50977" x2="97266" y2="49414"/>
                          <a14:foregroundMark x1="96484" y1="48828" x2="96680" y2="51563"/>
                          <a14:foregroundMark x1="95898" y1="73047" x2="97070" y2="91211"/>
                          <a14:foregroundMark x1="63867" y1="72852" x2="63867" y2="63672"/>
                          <a14:foregroundMark x1="53320" y1="11914" x2="60352" y2="8984"/>
                          <a14:foregroundMark x1="60352" y1="8984" x2="68359" y2="8594"/>
                          <a14:foregroundMark x1="68359" y1="8594" x2="75195" y2="11328"/>
                          <a14:foregroundMark x1="75195" y1="11328" x2="75586" y2="11719"/>
                          <a14:foregroundMark x1="55469" y1="8984" x2="57422" y2="8203"/>
                          <a14:backgroundMark x1="14648" y1="14648" x2="14648" y2="14648"/>
                          <a14:backgroundMark x1="19922" y1="21875" x2="9961" y2="41211"/>
                          <a14:backgroundMark x1="9961" y1="41211" x2="17383" y2="46094"/>
                          <a14:backgroundMark x1="17383" y1="46094" x2="25195" y2="34766"/>
                          <a14:backgroundMark x1="25195" y1="34766" x2="34180" y2="4297"/>
                          <a14:backgroundMark x1="34180" y1="4297" x2="16406" y2="52148"/>
                          <a14:backgroundMark x1="6055" y1="47461" x2="5664" y2="21289"/>
                          <a14:backgroundMark x1="5664" y1="21289" x2="10742" y2="14648"/>
                          <a14:backgroundMark x1="10742" y1="14648" x2="16016" y2="25977"/>
                          <a14:backgroundMark x1="16016" y1="25977" x2="13281" y2="44531"/>
                          <a14:backgroundMark x1="13281" y1="44531" x2="5273" y2="62500"/>
                          <a14:backgroundMark x1="5273" y1="62500" x2="11328" y2="72852"/>
                          <a14:backgroundMark x1="11328" y1="72852" x2="12305" y2="80273"/>
                          <a14:backgroundMark x1="12305" y1="80273" x2="15039" y2="87109"/>
                          <a14:backgroundMark x1="28351" y1="87307" x2="23828" y2="59570"/>
                          <a14:backgroundMark x1="28965" y1="91070" x2="28628" y2="89006"/>
                          <a14:backgroundMark x1="29688" y1="95508" x2="28992" y2="91241"/>
                          <a14:backgroundMark x1="23828" y1="59570" x2="26758" y2="41602"/>
                          <a14:backgroundMark x1="26758" y1="41602" x2="44336" y2="8984"/>
                          <a14:backgroundMark x1="44336" y1="8984" x2="56029" y2="7893"/>
                          <a14:backgroundMark x1="77176" y1="10470" x2="83203" y2="12695"/>
                          <a14:backgroundMark x1="76215" y1="10115" x2="76572" y2="10247"/>
                          <a14:backgroundMark x1="83203" y1="12695" x2="90820" y2="19922"/>
                          <a14:backgroundMark x1="90820" y1="19922" x2="96094" y2="28906"/>
                          <a14:backgroundMark x1="96629" y1="48651" x2="96633" y2="48817"/>
                          <a14:backgroundMark x1="96094" y1="28906" x2="96456" y2="42271"/>
                          <a14:backgroundMark x1="91929" y1="95245" x2="89063" y2="99609"/>
                          <a14:backgroundMark x1="35697" y1="96349" x2="28320" y2="95898"/>
                          <a14:backgroundMark x1="89063" y1="99609" x2="46842" y2="970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14847" y="452966"/>
              <a:ext cx="346075" cy="346075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9B76B07-0C22-4ED2-8DAD-6647B51E5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77150" y="452966"/>
            <a:ext cx="346075" cy="346075"/>
          </a:xfrm>
          <a:prstGeom prst="rect">
            <a:avLst/>
          </a:prstGeom>
        </p:spPr>
      </p:pic>
      <p:pic>
        <p:nvPicPr>
          <p:cNvPr id="27" name="그래픽 26" descr="사용자">
            <a:extLst>
              <a:ext uri="{FF2B5EF4-FFF2-40B4-BE49-F238E27FC236}">
                <a16:creationId xmlns:a16="http://schemas.microsoft.com/office/drawing/2014/main" id="{CEF4087C-15D1-4B93-B316-FE9545A78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1925" y="282045"/>
            <a:ext cx="629709" cy="629709"/>
          </a:xfrm>
          <a:prstGeom prst="rect">
            <a:avLst/>
          </a:prstGeom>
        </p:spPr>
      </p:pic>
      <p:pic>
        <p:nvPicPr>
          <p:cNvPr id="28" name="그래픽 27" descr="혜성">
            <a:extLst>
              <a:ext uri="{FF2B5EF4-FFF2-40B4-BE49-F238E27FC236}">
                <a16:creationId xmlns:a16="http://schemas.microsoft.com/office/drawing/2014/main" id="{7EA962C4-57E4-4DD7-A03A-FF0C4DA88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9622" y="177800"/>
            <a:ext cx="757477" cy="75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7537420" y="2265208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411342" y="366051"/>
            <a:ext cx="7780658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DF6C9B8B-F021-4673-BAAE-5CBAA9BFD22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A8AAAAD4-B19C-45E4-8FFB-97F2551B1119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6D177-F7B2-4724-B084-9252DAC21EF2}"/>
              </a:ext>
            </a:extLst>
          </p:cNvPr>
          <p:cNvSpPr/>
          <p:nvPr/>
        </p:nvSpPr>
        <p:spPr>
          <a:xfrm>
            <a:off x="7820459" y="2538919"/>
            <a:ext cx="3624470" cy="3912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스크립트 출력</a:t>
            </a:r>
          </a:p>
        </p:txBody>
      </p:sp>
      <p:sp>
        <p:nvSpPr>
          <p:cNvPr id="40" name="사각형: 빗면 39">
            <a:extLst>
              <a:ext uri="{FF2B5EF4-FFF2-40B4-BE49-F238E27FC236}">
                <a16:creationId xmlns:a16="http://schemas.microsoft.com/office/drawing/2014/main" id="{9049D0C6-2601-45E6-B8B1-41AF474B3197}"/>
              </a:ext>
            </a:extLst>
          </p:cNvPr>
          <p:cNvSpPr/>
          <p:nvPr/>
        </p:nvSpPr>
        <p:spPr>
          <a:xfrm>
            <a:off x="467105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D8F756-7348-42BF-A5F5-2291A9BDCA1E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52" name="사각형: 빗면 51">
              <a:extLst>
                <a:ext uri="{FF2B5EF4-FFF2-40B4-BE49-F238E27FC236}">
                  <a16:creationId xmlns:a16="http://schemas.microsoft.com/office/drawing/2014/main" id="{9D4669A4-893C-4997-9C14-D820BB59AB51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사용자">
              <a:extLst>
                <a:ext uri="{FF2B5EF4-FFF2-40B4-BE49-F238E27FC236}">
                  <a16:creationId xmlns:a16="http://schemas.microsoft.com/office/drawing/2014/main" id="{6CF70ABB-10C4-40C7-9E36-DC145E82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pic>
        <p:nvPicPr>
          <p:cNvPr id="7" name="그래픽 6" descr="리모콘">
            <a:extLst>
              <a:ext uri="{FF2B5EF4-FFF2-40B4-BE49-F238E27FC236}">
                <a16:creationId xmlns:a16="http://schemas.microsoft.com/office/drawing/2014/main" id="{314D5163-E1C8-4FCF-A3C5-BDAB6A5B29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394" y="1956482"/>
            <a:ext cx="914400" cy="914400"/>
          </a:xfrm>
          <a:prstGeom prst="rect">
            <a:avLst/>
          </a:prstGeom>
        </p:spPr>
      </p:pic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C4105B56-A44B-44F5-82AD-CDD0B94377F9}"/>
              </a:ext>
            </a:extLst>
          </p:cNvPr>
          <p:cNvSpPr/>
          <p:nvPr/>
        </p:nvSpPr>
        <p:spPr>
          <a:xfrm>
            <a:off x="1892667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72E8E458-1B81-470F-BE31-CFE93053AE35}"/>
              </a:ext>
            </a:extLst>
          </p:cNvPr>
          <p:cNvSpPr/>
          <p:nvPr/>
        </p:nvSpPr>
        <p:spPr>
          <a:xfrm>
            <a:off x="3354424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7FC3D69F-537F-4F21-B40E-21DB1E91354C}"/>
              </a:ext>
            </a:extLst>
          </p:cNvPr>
          <p:cNvSpPr/>
          <p:nvPr/>
        </p:nvSpPr>
        <p:spPr>
          <a:xfrm>
            <a:off x="4816181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빗면 57">
            <a:extLst>
              <a:ext uri="{FF2B5EF4-FFF2-40B4-BE49-F238E27FC236}">
                <a16:creationId xmlns:a16="http://schemas.microsoft.com/office/drawing/2014/main" id="{B72EA7BD-B962-4344-9236-4A4E20ECFA52}"/>
              </a:ext>
            </a:extLst>
          </p:cNvPr>
          <p:cNvSpPr/>
          <p:nvPr/>
        </p:nvSpPr>
        <p:spPr>
          <a:xfrm>
            <a:off x="4828213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빗면 59">
            <a:extLst>
              <a:ext uri="{FF2B5EF4-FFF2-40B4-BE49-F238E27FC236}">
                <a16:creationId xmlns:a16="http://schemas.microsoft.com/office/drawing/2014/main" id="{13AA8296-8E19-4417-AC6D-4AA3A84EE24C}"/>
              </a:ext>
            </a:extLst>
          </p:cNvPr>
          <p:cNvSpPr/>
          <p:nvPr/>
        </p:nvSpPr>
        <p:spPr>
          <a:xfrm>
            <a:off x="3335321" y="325419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9E391E12-896C-4A8B-BF68-DD1C2976B27E}"/>
              </a:ext>
            </a:extLst>
          </p:cNvPr>
          <p:cNvSpPr/>
          <p:nvPr/>
        </p:nvSpPr>
        <p:spPr>
          <a:xfrm>
            <a:off x="1849161" y="3250519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1495A50D-558A-401D-B6DA-7D78FCEE5DB3}"/>
              </a:ext>
            </a:extLst>
          </p:cNvPr>
          <p:cNvSpPr/>
          <p:nvPr/>
        </p:nvSpPr>
        <p:spPr>
          <a:xfrm>
            <a:off x="429810" y="3250230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B80B7C0A-D38C-4F78-B183-605F48953E97}"/>
              </a:ext>
            </a:extLst>
          </p:cNvPr>
          <p:cNvSpPr/>
          <p:nvPr/>
        </p:nvSpPr>
        <p:spPr>
          <a:xfrm>
            <a:off x="4680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빗면 68">
            <a:extLst>
              <a:ext uri="{FF2B5EF4-FFF2-40B4-BE49-F238E27FC236}">
                <a16:creationId xmlns:a16="http://schemas.microsoft.com/office/drawing/2014/main" id="{A1039C0F-6E95-4E19-8A6D-959AA43AD665}"/>
              </a:ext>
            </a:extLst>
          </p:cNvPr>
          <p:cNvSpPr/>
          <p:nvPr/>
        </p:nvSpPr>
        <p:spPr>
          <a:xfrm>
            <a:off x="1842362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빗면 70">
            <a:extLst>
              <a:ext uri="{FF2B5EF4-FFF2-40B4-BE49-F238E27FC236}">
                <a16:creationId xmlns:a16="http://schemas.microsoft.com/office/drawing/2014/main" id="{D0261562-26B3-41F1-80BD-FAF3E3689F5A}"/>
              </a:ext>
            </a:extLst>
          </p:cNvPr>
          <p:cNvSpPr/>
          <p:nvPr/>
        </p:nvSpPr>
        <p:spPr>
          <a:xfrm>
            <a:off x="33496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빗면 72">
            <a:extLst>
              <a:ext uri="{FF2B5EF4-FFF2-40B4-BE49-F238E27FC236}">
                <a16:creationId xmlns:a16="http://schemas.microsoft.com/office/drawing/2014/main" id="{ADA5A057-B386-415F-8024-30234F5D325C}"/>
              </a:ext>
            </a:extLst>
          </p:cNvPr>
          <p:cNvSpPr/>
          <p:nvPr/>
        </p:nvSpPr>
        <p:spPr>
          <a:xfrm>
            <a:off x="4839471" y="471071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07C246A-1C7A-4F65-A66E-3C36476CB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4" name="그래픽 3" descr="여자 아이가 있는 가족">
            <a:extLst>
              <a:ext uri="{FF2B5EF4-FFF2-40B4-BE49-F238E27FC236}">
                <a16:creationId xmlns:a16="http://schemas.microsoft.com/office/drawing/2014/main" id="{A55074BB-209B-4A08-A4DB-34CA263499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9899" y="1908807"/>
            <a:ext cx="914400" cy="914400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2F82573C-A156-4916-9A78-805E2F3E8F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6715" y="3422265"/>
            <a:ext cx="914400" cy="914400"/>
          </a:xfrm>
          <a:prstGeom prst="rect">
            <a:avLst/>
          </a:prstGeom>
        </p:spPr>
      </p:pic>
      <p:pic>
        <p:nvPicPr>
          <p:cNvPr id="28" name="그래픽 27" descr="상향 추세">
            <a:extLst>
              <a:ext uri="{FF2B5EF4-FFF2-40B4-BE49-F238E27FC236}">
                <a16:creationId xmlns:a16="http://schemas.microsoft.com/office/drawing/2014/main" id="{63C85D13-4648-4889-AB47-D30DCB6865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5685" y="3397795"/>
            <a:ext cx="914400" cy="914400"/>
          </a:xfrm>
          <a:prstGeom prst="rect">
            <a:avLst/>
          </a:prstGeom>
        </p:spPr>
      </p:pic>
      <p:pic>
        <p:nvPicPr>
          <p:cNvPr id="30" name="그래픽 29" descr="톱니바퀴">
            <a:extLst>
              <a:ext uri="{FF2B5EF4-FFF2-40B4-BE49-F238E27FC236}">
                <a16:creationId xmlns:a16="http://schemas.microsoft.com/office/drawing/2014/main" id="{FBC5BAFD-949C-40ED-8F5D-7437F64E43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68577" y="3354999"/>
            <a:ext cx="914400" cy="914400"/>
          </a:xfrm>
          <a:prstGeom prst="rect">
            <a:avLst/>
          </a:prstGeom>
        </p:spPr>
      </p:pic>
      <p:pic>
        <p:nvPicPr>
          <p:cNvPr id="77" name="그래픽 76" descr="머리와 톱니바퀴">
            <a:extLst>
              <a:ext uri="{FF2B5EF4-FFF2-40B4-BE49-F238E27FC236}">
                <a16:creationId xmlns:a16="http://schemas.microsoft.com/office/drawing/2014/main" id="{BC29B149-5C44-4C1B-AD24-1B976E75F5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0525" y="4854474"/>
            <a:ext cx="914400" cy="914400"/>
          </a:xfrm>
          <a:prstGeom prst="rect">
            <a:avLst/>
          </a:prstGeom>
        </p:spPr>
      </p:pic>
      <p:pic>
        <p:nvPicPr>
          <p:cNvPr id="79" name="그래픽 78" descr="바코드">
            <a:extLst>
              <a:ext uri="{FF2B5EF4-FFF2-40B4-BE49-F238E27FC236}">
                <a16:creationId xmlns:a16="http://schemas.microsoft.com/office/drawing/2014/main" id="{AB375070-6F14-4E6F-A8FF-752952A80F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88861" y="4850417"/>
            <a:ext cx="914400" cy="914400"/>
          </a:xfrm>
          <a:prstGeom prst="rect">
            <a:avLst/>
          </a:prstGeom>
        </p:spPr>
      </p:pic>
      <p:pic>
        <p:nvPicPr>
          <p:cNvPr id="81" name="그래픽 80" descr="가위">
            <a:extLst>
              <a:ext uri="{FF2B5EF4-FFF2-40B4-BE49-F238E27FC236}">
                <a16:creationId xmlns:a16="http://schemas.microsoft.com/office/drawing/2014/main" id="{34737CC7-5C74-4C63-AA1C-72F7D9D529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942" y="4838385"/>
            <a:ext cx="914400" cy="914400"/>
          </a:xfrm>
          <a:prstGeom prst="rect">
            <a:avLst/>
          </a:prstGeom>
        </p:spPr>
      </p:pic>
      <p:pic>
        <p:nvPicPr>
          <p:cNvPr id="83" name="그래픽 82" descr="태양계">
            <a:extLst>
              <a:ext uri="{FF2B5EF4-FFF2-40B4-BE49-F238E27FC236}">
                <a16:creationId xmlns:a16="http://schemas.microsoft.com/office/drawing/2014/main" id="{2961F174-3C4B-498D-9A8B-049F3BB766C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48746" y="4850417"/>
            <a:ext cx="914400" cy="914400"/>
          </a:xfrm>
          <a:prstGeom prst="rect">
            <a:avLst/>
          </a:prstGeom>
        </p:spPr>
      </p:pic>
      <p:pic>
        <p:nvPicPr>
          <p:cNvPr id="85" name="그래픽 84" descr="메달">
            <a:extLst>
              <a:ext uri="{FF2B5EF4-FFF2-40B4-BE49-F238E27FC236}">
                <a16:creationId xmlns:a16="http://schemas.microsoft.com/office/drawing/2014/main" id="{1F35A824-2491-4B70-B19E-8D07C1B063F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25070" y="3425537"/>
            <a:ext cx="914400" cy="914400"/>
          </a:xfrm>
          <a:prstGeom prst="rect">
            <a:avLst/>
          </a:prstGeom>
        </p:spPr>
      </p:pic>
      <p:pic>
        <p:nvPicPr>
          <p:cNvPr id="87" name="그래픽 86" descr="별">
            <a:extLst>
              <a:ext uri="{FF2B5EF4-FFF2-40B4-BE49-F238E27FC236}">
                <a16:creationId xmlns:a16="http://schemas.microsoft.com/office/drawing/2014/main" id="{D907410D-C042-4EBB-AEED-91C34867DF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67850" y="1885978"/>
            <a:ext cx="914400" cy="914400"/>
          </a:xfrm>
          <a:prstGeom prst="rect">
            <a:avLst/>
          </a:prstGeom>
        </p:spPr>
      </p:pic>
      <p:pic>
        <p:nvPicPr>
          <p:cNvPr id="89" name="그래픽 88" descr="방사능">
            <a:extLst>
              <a:ext uri="{FF2B5EF4-FFF2-40B4-BE49-F238E27FC236}">
                <a16:creationId xmlns:a16="http://schemas.microsoft.com/office/drawing/2014/main" id="{5A79DFBB-52E3-4AD2-BB2A-DD4A2245F8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65002" y="1936488"/>
            <a:ext cx="914400" cy="914400"/>
          </a:xfrm>
          <a:prstGeom prst="rect">
            <a:avLst/>
          </a:prstGeom>
        </p:spPr>
      </p:pic>
      <p:pic>
        <p:nvPicPr>
          <p:cNvPr id="50" name="그래픽 49" descr="눈꽃">
            <a:extLst>
              <a:ext uri="{FF2B5EF4-FFF2-40B4-BE49-F238E27FC236}">
                <a16:creationId xmlns:a16="http://schemas.microsoft.com/office/drawing/2014/main" id="{BBD5A843-D5FB-40B3-8987-0CD970B74E0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500802" y="699315"/>
            <a:ext cx="914400" cy="914400"/>
          </a:xfrm>
          <a:prstGeom prst="rect">
            <a:avLst/>
          </a:prstGeom>
        </p:spPr>
      </p:pic>
      <p:pic>
        <p:nvPicPr>
          <p:cNvPr id="8" name="그래픽 7" descr="혜성">
            <a:extLst>
              <a:ext uri="{FF2B5EF4-FFF2-40B4-BE49-F238E27FC236}">
                <a16:creationId xmlns:a16="http://schemas.microsoft.com/office/drawing/2014/main" id="{1A877B2C-4161-4AD6-8649-E4FCFBF5A1B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669703" y="6993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5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7537420" y="2265208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411342" y="366051"/>
            <a:ext cx="7780658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DF6C9B8B-F021-4673-BAAE-5CBAA9BFD22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A8AAAAD4-B19C-45E4-8FFB-97F2551B1119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빗면 39">
            <a:extLst>
              <a:ext uri="{FF2B5EF4-FFF2-40B4-BE49-F238E27FC236}">
                <a16:creationId xmlns:a16="http://schemas.microsoft.com/office/drawing/2014/main" id="{9049D0C6-2601-45E6-B8B1-41AF474B3197}"/>
              </a:ext>
            </a:extLst>
          </p:cNvPr>
          <p:cNvSpPr/>
          <p:nvPr/>
        </p:nvSpPr>
        <p:spPr>
          <a:xfrm>
            <a:off x="467105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D8F756-7348-42BF-A5F5-2291A9BDCA1E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52" name="사각형: 빗면 51">
              <a:extLst>
                <a:ext uri="{FF2B5EF4-FFF2-40B4-BE49-F238E27FC236}">
                  <a16:creationId xmlns:a16="http://schemas.microsoft.com/office/drawing/2014/main" id="{9D4669A4-893C-4997-9C14-D820BB59AB51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사용자">
              <a:extLst>
                <a:ext uri="{FF2B5EF4-FFF2-40B4-BE49-F238E27FC236}">
                  <a16:creationId xmlns:a16="http://schemas.microsoft.com/office/drawing/2014/main" id="{6CF70ABB-10C4-40C7-9E36-DC145E82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C4105B56-A44B-44F5-82AD-CDD0B94377F9}"/>
              </a:ext>
            </a:extLst>
          </p:cNvPr>
          <p:cNvSpPr/>
          <p:nvPr/>
        </p:nvSpPr>
        <p:spPr>
          <a:xfrm>
            <a:off x="1892667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72E8E458-1B81-470F-BE31-CFE93053AE35}"/>
              </a:ext>
            </a:extLst>
          </p:cNvPr>
          <p:cNvSpPr/>
          <p:nvPr/>
        </p:nvSpPr>
        <p:spPr>
          <a:xfrm>
            <a:off x="3354424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7FC3D69F-537F-4F21-B40E-21DB1E91354C}"/>
              </a:ext>
            </a:extLst>
          </p:cNvPr>
          <p:cNvSpPr/>
          <p:nvPr/>
        </p:nvSpPr>
        <p:spPr>
          <a:xfrm>
            <a:off x="4816181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빗면 57">
            <a:extLst>
              <a:ext uri="{FF2B5EF4-FFF2-40B4-BE49-F238E27FC236}">
                <a16:creationId xmlns:a16="http://schemas.microsoft.com/office/drawing/2014/main" id="{B72EA7BD-B962-4344-9236-4A4E20ECFA52}"/>
              </a:ext>
            </a:extLst>
          </p:cNvPr>
          <p:cNvSpPr/>
          <p:nvPr/>
        </p:nvSpPr>
        <p:spPr>
          <a:xfrm>
            <a:off x="4828213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빗면 59">
            <a:extLst>
              <a:ext uri="{FF2B5EF4-FFF2-40B4-BE49-F238E27FC236}">
                <a16:creationId xmlns:a16="http://schemas.microsoft.com/office/drawing/2014/main" id="{13AA8296-8E19-4417-AC6D-4AA3A84EE24C}"/>
              </a:ext>
            </a:extLst>
          </p:cNvPr>
          <p:cNvSpPr/>
          <p:nvPr/>
        </p:nvSpPr>
        <p:spPr>
          <a:xfrm>
            <a:off x="3335321" y="325419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9E391E12-896C-4A8B-BF68-DD1C2976B27E}"/>
              </a:ext>
            </a:extLst>
          </p:cNvPr>
          <p:cNvSpPr/>
          <p:nvPr/>
        </p:nvSpPr>
        <p:spPr>
          <a:xfrm>
            <a:off x="1849161" y="3250519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1495A50D-558A-401D-B6DA-7D78FCEE5DB3}"/>
              </a:ext>
            </a:extLst>
          </p:cNvPr>
          <p:cNvSpPr/>
          <p:nvPr/>
        </p:nvSpPr>
        <p:spPr>
          <a:xfrm>
            <a:off x="429810" y="3250230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B80B7C0A-D38C-4F78-B183-605F48953E97}"/>
              </a:ext>
            </a:extLst>
          </p:cNvPr>
          <p:cNvSpPr/>
          <p:nvPr/>
        </p:nvSpPr>
        <p:spPr>
          <a:xfrm>
            <a:off x="4680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빗면 68">
            <a:extLst>
              <a:ext uri="{FF2B5EF4-FFF2-40B4-BE49-F238E27FC236}">
                <a16:creationId xmlns:a16="http://schemas.microsoft.com/office/drawing/2014/main" id="{A1039C0F-6E95-4E19-8A6D-959AA43AD665}"/>
              </a:ext>
            </a:extLst>
          </p:cNvPr>
          <p:cNvSpPr/>
          <p:nvPr/>
        </p:nvSpPr>
        <p:spPr>
          <a:xfrm>
            <a:off x="1842362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빗면 70">
            <a:extLst>
              <a:ext uri="{FF2B5EF4-FFF2-40B4-BE49-F238E27FC236}">
                <a16:creationId xmlns:a16="http://schemas.microsoft.com/office/drawing/2014/main" id="{D0261562-26B3-41F1-80BD-FAF3E3689F5A}"/>
              </a:ext>
            </a:extLst>
          </p:cNvPr>
          <p:cNvSpPr/>
          <p:nvPr/>
        </p:nvSpPr>
        <p:spPr>
          <a:xfrm>
            <a:off x="33496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빗면 72">
            <a:extLst>
              <a:ext uri="{FF2B5EF4-FFF2-40B4-BE49-F238E27FC236}">
                <a16:creationId xmlns:a16="http://schemas.microsoft.com/office/drawing/2014/main" id="{ADA5A057-B386-415F-8024-30234F5D325C}"/>
              </a:ext>
            </a:extLst>
          </p:cNvPr>
          <p:cNvSpPr/>
          <p:nvPr/>
        </p:nvSpPr>
        <p:spPr>
          <a:xfrm>
            <a:off x="4839471" y="471071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07C246A-1C7A-4F65-A66E-3C36476CB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4" name="그래픽 3" descr="여자 아이가 있는 가족">
            <a:extLst>
              <a:ext uri="{FF2B5EF4-FFF2-40B4-BE49-F238E27FC236}">
                <a16:creationId xmlns:a16="http://schemas.microsoft.com/office/drawing/2014/main" id="{A55074BB-209B-4A08-A4DB-34CA263499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9899" y="1908807"/>
            <a:ext cx="914400" cy="914400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2F82573C-A156-4916-9A78-805E2F3E8F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6715" y="3422265"/>
            <a:ext cx="914400" cy="914400"/>
          </a:xfrm>
          <a:prstGeom prst="rect">
            <a:avLst/>
          </a:prstGeom>
        </p:spPr>
      </p:pic>
      <p:pic>
        <p:nvPicPr>
          <p:cNvPr id="28" name="그래픽 27" descr="상향 추세">
            <a:extLst>
              <a:ext uri="{FF2B5EF4-FFF2-40B4-BE49-F238E27FC236}">
                <a16:creationId xmlns:a16="http://schemas.microsoft.com/office/drawing/2014/main" id="{63C85D13-4648-4889-AB47-D30DCB6865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75685" y="3397795"/>
            <a:ext cx="914400" cy="914400"/>
          </a:xfrm>
          <a:prstGeom prst="rect">
            <a:avLst/>
          </a:prstGeom>
        </p:spPr>
      </p:pic>
      <p:pic>
        <p:nvPicPr>
          <p:cNvPr id="30" name="그래픽 29" descr="톱니바퀴">
            <a:extLst>
              <a:ext uri="{FF2B5EF4-FFF2-40B4-BE49-F238E27FC236}">
                <a16:creationId xmlns:a16="http://schemas.microsoft.com/office/drawing/2014/main" id="{FBC5BAFD-949C-40ED-8F5D-7437F64E43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8577" y="3354999"/>
            <a:ext cx="914400" cy="914400"/>
          </a:xfrm>
          <a:prstGeom prst="rect">
            <a:avLst/>
          </a:prstGeom>
        </p:spPr>
      </p:pic>
      <p:pic>
        <p:nvPicPr>
          <p:cNvPr id="77" name="그래픽 76" descr="머리와 톱니바퀴">
            <a:extLst>
              <a:ext uri="{FF2B5EF4-FFF2-40B4-BE49-F238E27FC236}">
                <a16:creationId xmlns:a16="http://schemas.microsoft.com/office/drawing/2014/main" id="{BC29B149-5C44-4C1B-AD24-1B976E75F5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0525" y="4854474"/>
            <a:ext cx="914400" cy="914400"/>
          </a:xfrm>
          <a:prstGeom prst="rect">
            <a:avLst/>
          </a:prstGeom>
        </p:spPr>
      </p:pic>
      <p:pic>
        <p:nvPicPr>
          <p:cNvPr id="79" name="그래픽 78" descr="바코드">
            <a:extLst>
              <a:ext uri="{FF2B5EF4-FFF2-40B4-BE49-F238E27FC236}">
                <a16:creationId xmlns:a16="http://schemas.microsoft.com/office/drawing/2014/main" id="{AB375070-6F14-4E6F-A8FF-752952A80F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88861" y="4850417"/>
            <a:ext cx="914400" cy="914400"/>
          </a:xfrm>
          <a:prstGeom prst="rect">
            <a:avLst/>
          </a:prstGeom>
        </p:spPr>
      </p:pic>
      <p:pic>
        <p:nvPicPr>
          <p:cNvPr id="81" name="그래픽 80" descr="가위">
            <a:extLst>
              <a:ext uri="{FF2B5EF4-FFF2-40B4-BE49-F238E27FC236}">
                <a16:creationId xmlns:a16="http://schemas.microsoft.com/office/drawing/2014/main" id="{34737CC7-5C74-4C63-AA1C-72F7D9D529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96942" y="4838385"/>
            <a:ext cx="914400" cy="914400"/>
          </a:xfrm>
          <a:prstGeom prst="rect">
            <a:avLst/>
          </a:prstGeom>
        </p:spPr>
      </p:pic>
      <p:pic>
        <p:nvPicPr>
          <p:cNvPr id="83" name="그래픽 82" descr="태양계">
            <a:extLst>
              <a:ext uri="{FF2B5EF4-FFF2-40B4-BE49-F238E27FC236}">
                <a16:creationId xmlns:a16="http://schemas.microsoft.com/office/drawing/2014/main" id="{2961F174-3C4B-498D-9A8B-049F3BB766C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48746" y="4850417"/>
            <a:ext cx="914400" cy="914400"/>
          </a:xfrm>
          <a:prstGeom prst="rect">
            <a:avLst/>
          </a:prstGeom>
        </p:spPr>
      </p:pic>
      <p:pic>
        <p:nvPicPr>
          <p:cNvPr id="85" name="그래픽 84" descr="메달">
            <a:extLst>
              <a:ext uri="{FF2B5EF4-FFF2-40B4-BE49-F238E27FC236}">
                <a16:creationId xmlns:a16="http://schemas.microsoft.com/office/drawing/2014/main" id="{1F35A824-2491-4B70-B19E-8D07C1B063F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25070" y="3425537"/>
            <a:ext cx="914400" cy="914400"/>
          </a:xfrm>
          <a:prstGeom prst="rect">
            <a:avLst/>
          </a:prstGeom>
        </p:spPr>
      </p:pic>
      <p:pic>
        <p:nvPicPr>
          <p:cNvPr id="87" name="그래픽 86" descr="별">
            <a:extLst>
              <a:ext uri="{FF2B5EF4-FFF2-40B4-BE49-F238E27FC236}">
                <a16:creationId xmlns:a16="http://schemas.microsoft.com/office/drawing/2014/main" id="{D907410D-C042-4EBB-AEED-91C34867DF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467850" y="1885978"/>
            <a:ext cx="914400" cy="914400"/>
          </a:xfrm>
          <a:prstGeom prst="rect">
            <a:avLst/>
          </a:prstGeom>
        </p:spPr>
      </p:pic>
      <p:pic>
        <p:nvPicPr>
          <p:cNvPr id="89" name="그래픽 88" descr="방사능">
            <a:extLst>
              <a:ext uri="{FF2B5EF4-FFF2-40B4-BE49-F238E27FC236}">
                <a16:creationId xmlns:a16="http://schemas.microsoft.com/office/drawing/2014/main" id="{5A79DFBB-52E3-4AD2-BB2A-DD4A2245F82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965002" y="1936488"/>
            <a:ext cx="914400" cy="914400"/>
          </a:xfrm>
          <a:prstGeom prst="rect">
            <a:avLst/>
          </a:prstGeom>
        </p:spPr>
      </p:pic>
      <p:pic>
        <p:nvPicPr>
          <p:cNvPr id="50" name="그래픽 49" descr="리모콘">
            <a:extLst>
              <a:ext uri="{FF2B5EF4-FFF2-40B4-BE49-F238E27FC236}">
                <a16:creationId xmlns:a16="http://schemas.microsoft.com/office/drawing/2014/main" id="{9AB6D8D7-BF35-4E92-A23B-D4A3010B20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50951" y="690424"/>
            <a:ext cx="914400" cy="914400"/>
          </a:xfrm>
          <a:prstGeom prst="rect">
            <a:avLst/>
          </a:prstGeom>
        </p:spPr>
      </p:pic>
      <p:pic>
        <p:nvPicPr>
          <p:cNvPr id="61" name="그래픽 60" descr="눈꽃">
            <a:extLst>
              <a:ext uri="{FF2B5EF4-FFF2-40B4-BE49-F238E27FC236}">
                <a16:creationId xmlns:a16="http://schemas.microsoft.com/office/drawing/2014/main" id="{D2D2CB8B-21E7-4B99-BA5E-56EFEE17A3D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500802" y="699315"/>
            <a:ext cx="914400" cy="914400"/>
          </a:xfrm>
          <a:prstGeom prst="rect">
            <a:avLst/>
          </a:prstGeom>
        </p:spPr>
      </p:pic>
      <p:pic>
        <p:nvPicPr>
          <p:cNvPr id="63" name="그래픽 62" descr="혜성">
            <a:extLst>
              <a:ext uri="{FF2B5EF4-FFF2-40B4-BE49-F238E27FC236}">
                <a16:creationId xmlns:a16="http://schemas.microsoft.com/office/drawing/2014/main" id="{E983AD70-436D-4EE6-9CB4-31DF0819CC6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36580" y="1885978"/>
            <a:ext cx="914400" cy="914400"/>
          </a:xfrm>
          <a:prstGeom prst="rect">
            <a:avLst/>
          </a:prstGeom>
        </p:spPr>
      </p:pic>
      <p:sp>
        <p:nvSpPr>
          <p:cNvPr id="64" name="직사각형 63">
            <a:hlinkClick r:id="rId36" action="ppaction://hlinksldjump"/>
            <a:extLst>
              <a:ext uri="{FF2B5EF4-FFF2-40B4-BE49-F238E27FC236}">
                <a16:creationId xmlns:a16="http://schemas.microsoft.com/office/drawing/2014/main" id="{3AB5D6AD-15FC-419B-8133-FE9600D16DD6}"/>
              </a:ext>
            </a:extLst>
          </p:cNvPr>
          <p:cNvSpPr/>
          <p:nvPr/>
        </p:nvSpPr>
        <p:spPr>
          <a:xfrm>
            <a:off x="1093780" y="6154774"/>
            <a:ext cx="2077937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 시스템으로</a:t>
            </a:r>
          </a:p>
        </p:txBody>
      </p:sp>
      <p:sp>
        <p:nvSpPr>
          <p:cNvPr id="66" name="직사각형 65">
            <a:hlinkClick r:id="rId37" action="ppaction://hlinksldjump"/>
            <a:extLst>
              <a:ext uri="{FF2B5EF4-FFF2-40B4-BE49-F238E27FC236}">
                <a16:creationId xmlns:a16="http://schemas.microsoft.com/office/drawing/2014/main" id="{0AA3E577-A9CC-4D11-8AC4-D01BD2E34B51}"/>
              </a:ext>
            </a:extLst>
          </p:cNvPr>
          <p:cNvSpPr/>
          <p:nvPr/>
        </p:nvSpPr>
        <p:spPr>
          <a:xfrm>
            <a:off x="3496942" y="6156648"/>
            <a:ext cx="2077937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0B290E0-35B6-4CD1-BDB0-4E0CE4F1FBA8}"/>
              </a:ext>
            </a:extLst>
          </p:cNvPr>
          <p:cNvSpPr/>
          <p:nvPr/>
        </p:nvSpPr>
        <p:spPr>
          <a:xfrm>
            <a:off x="7829593" y="2527371"/>
            <a:ext cx="3624470" cy="3912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스크립트 출력</a:t>
            </a:r>
          </a:p>
        </p:txBody>
      </p:sp>
    </p:spTree>
    <p:extLst>
      <p:ext uri="{BB962C8B-B14F-4D97-AF65-F5344CB8AC3E}">
        <p14:creationId xmlns:p14="http://schemas.microsoft.com/office/powerpoint/2010/main" val="184230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7537420" y="2265208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411342" y="366051"/>
            <a:ext cx="7780658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DF6C9B8B-F021-4673-BAAE-5CBAA9BFD22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A8AAAAD4-B19C-45E4-8FFB-97F2551B1119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빗면 39">
            <a:extLst>
              <a:ext uri="{FF2B5EF4-FFF2-40B4-BE49-F238E27FC236}">
                <a16:creationId xmlns:a16="http://schemas.microsoft.com/office/drawing/2014/main" id="{9049D0C6-2601-45E6-B8B1-41AF474B3197}"/>
              </a:ext>
            </a:extLst>
          </p:cNvPr>
          <p:cNvSpPr/>
          <p:nvPr/>
        </p:nvSpPr>
        <p:spPr>
          <a:xfrm>
            <a:off x="467105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빗면 51">
            <a:extLst>
              <a:ext uri="{FF2B5EF4-FFF2-40B4-BE49-F238E27FC236}">
                <a16:creationId xmlns:a16="http://schemas.microsoft.com/office/drawing/2014/main" id="{9D4669A4-893C-4997-9C14-D820BB59AB51}"/>
              </a:ext>
            </a:extLst>
          </p:cNvPr>
          <p:cNvSpPr/>
          <p:nvPr/>
        </p:nvSpPr>
        <p:spPr>
          <a:xfrm>
            <a:off x="7919332" y="550724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C4105B56-A44B-44F5-82AD-CDD0B94377F9}"/>
              </a:ext>
            </a:extLst>
          </p:cNvPr>
          <p:cNvSpPr/>
          <p:nvPr/>
        </p:nvSpPr>
        <p:spPr>
          <a:xfrm>
            <a:off x="1892667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72E8E458-1B81-470F-BE31-CFE93053AE35}"/>
              </a:ext>
            </a:extLst>
          </p:cNvPr>
          <p:cNvSpPr/>
          <p:nvPr/>
        </p:nvSpPr>
        <p:spPr>
          <a:xfrm>
            <a:off x="3354424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7FC3D69F-537F-4F21-B40E-21DB1E91354C}"/>
              </a:ext>
            </a:extLst>
          </p:cNvPr>
          <p:cNvSpPr/>
          <p:nvPr/>
        </p:nvSpPr>
        <p:spPr>
          <a:xfrm>
            <a:off x="4816181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빗면 57">
            <a:extLst>
              <a:ext uri="{FF2B5EF4-FFF2-40B4-BE49-F238E27FC236}">
                <a16:creationId xmlns:a16="http://schemas.microsoft.com/office/drawing/2014/main" id="{B72EA7BD-B962-4344-9236-4A4E20ECFA52}"/>
              </a:ext>
            </a:extLst>
          </p:cNvPr>
          <p:cNvSpPr/>
          <p:nvPr/>
        </p:nvSpPr>
        <p:spPr>
          <a:xfrm>
            <a:off x="4828213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빗면 59">
            <a:extLst>
              <a:ext uri="{FF2B5EF4-FFF2-40B4-BE49-F238E27FC236}">
                <a16:creationId xmlns:a16="http://schemas.microsoft.com/office/drawing/2014/main" id="{13AA8296-8E19-4417-AC6D-4AA3A84EE24C}"/>
              </a:ext>
            </a:extLst>
          </p:cNvPr>
          <p:cNvSpPr/>
          <p:nvPr/>
        </p:nvSpPr>
        <p:spPr>
          <a:xfrm>
            <a:off x="3335321" y="325419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9E391E12-896C-4A8B-BF68-DD1C2976B27E}"/>
              </a:ext>
            </a:extLst>
          </p:cNvPr>
          <p:cNvSpPr/>
          <p:nvPr/>
        </p:nvSpPr>
        <p:spPr>
          <a:xfrm>
            <a:off x="1849161" y="3250519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1495A50D-558A-401D-B6DA-7D78FCEE5DB3}"/>
              </a:ext>
            </a:extLst>
          </p:cNvPr>
          <p:cNvSpPr/>
          <p:nvPr/>
        </p:nvSpPr>
        <p:spPr>
          <a:xfrm>
            <a:off x="429810" y="3250230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B80B7C0A-D38C-4F78-B183-605F48953E97}"/>
              </a:ext>
            </a:extLst>
          </p:cNvPr>
          <p:cNvSpPr/>
          <p:nvPr/>
        </p:nvSpPr>
        <p:spPr>
          <a:xfrm>
            <a:off x="4680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빗면 68">
            <a:extLst>
              <a:ext uri="{FF2B5EF4-FFF2-40B4-BE49-F238E27FC236}">
                <a16:creationId xmlns:a16="http://schemas.microsoft.com/office/drawing/2014/main" id="{A1039C0F-6E95-4E19-8A6D-959AA43AD665}"/>
              </a:ext>
            </a:extLst>
          </p:cNvPr>
          <p:cNvSpPr/>
          <p:nvPr/>
        </p:nvSpPr>
        <p:spPr>
          <a:xfrm>
            <a:off x="1842362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빗면 70">
            <a:extLst>
              <a:ext uri="{FF2B5EF4-FFF2-40B4-BE49-F238E27FC236}">
                <a16:creationId xmlns:a16="http://schemas.microsoft.com/office/drawing/2014/main" id="{D0261562-26B3-41F1-80BD-FAF3E3689F5A}"/>
              </a:ext>
            </a:extLst>
          </p:cNvPr>
          <p:cNvSpPr/>
          <p:nvPr/>
        </p:nvSpPr>
        <p:spPr>
          <a:xfrm>
            <a:off x="33496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빗면 72">
            <a:extLst>
              <a:ext uri="{FF2B5EF4-FFF2-40B4-BE49-F238E27FC236}">
                <a16:creationId xmlns:a16="http://schemas.microsoft.com/office/drawing/2014/main" id="{ADA5A057-B386-415F-8024-30234F5D325C}"/>
              </a:ext>
            </a:extLst>
          </p:cNvPr>
          <p:cNvSpPr/>
          <p:nvPr/>
        </p:nvSpPr>
        <p:spPr>
          <a:xfrm>
            <a:off x="4839471" y="471071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07C246A-1C7A-4F65-A66E-3C36476CB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4" name="그래픽 3" descr="여자 아이가 있는 가족">
            <a:extLst>
              <a:ext uri="{FF2B5EF4-FFF2-40B4-BE49-F238E27FC236}">
                <a16:creationId xmlns:a16="http://schemas.microsoft.com/office/drawing/2014/main" id="{A55074BB-209B-4A08-A4DB-34CA26349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9899" y="1908807"/>
            <a:ext cx="914400" cy="914400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2F82573C-A156-4916-9A78-805E2F3E8F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715" y="3422265"/>
            <a:ext cx="914400" cy="914400"/>
          </a:xfrm>
          <a:prstGeom prst="rect">
            <a:avLst/>
          </a:prstGeom>
        </p:spPr>
      </p:pic>
      <p:pic>
        <p:nvPicPr>
          <p:cNvPr id="28" name="그래픽 27" descr="상향 추세">
            <a:extLst>
              <a:ext uri="{FF2B5EF4-FFF2-40B4-BE49-F238E27FC236}">
                <a16:creationId xmlns:a16="http://schemas.microsoft.com/office/drawing/2014/main" id="{63C85D13-4648-4889-AB47-D30DCB6865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5685" y="3397795"/>
            <a:ext cx="914400" cy="914400"/>
          </a:xfrm>
          <a:prstGeom prst="rect">
            <a:avLst/>
          </a:prstGeom>
        </p:spPr>
      </p:pic>
      <p:pic>
        <p:nvPicPr>
          <p:cNvPr id="30" name="그래픽 29" descr="톱니바퀴">
            <a:extLst>
              <a:ext uri="{FF2B5EF4-FFF2-40B4-BE49-F238E27FC236}">
                <a16:creationId xmlns:a16="http://schemas.microsoft.com/office/drawing/2014/main" id="{FBC5BAFD-949C-40ED-8F5D-7437F64E43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8577" y="3354999"/>
            <a:ext cx="914400" cy="914400"/>
          </a:xfrm>
          <a:prstGeom prst="rect">
            <a:avLst/>
          </a:prstGeom>
        </p:spPr>
      </p:pic>
      <p:pic>
        <p:nvPicPr>
          <p:cNvPr id="77" name="그래픽 76" descr="머리와 톱니바퀴">
            <a:extLst>
              <a:ext uri="{FF2B5EF4-FFF2-40B4-BE49-F238E27FC236}">
                <a16:creationId xmlns:a16="http://schemas.microsoft.com/office/drawing/2014/main" id="{BC29B149-5C44-4C1B-AD24-1B976E75F5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0525" y="4854474"/>
            <a:ext cx="914400" cy="914400"/>
          </a:xfrm>
          <a:prstGeom prst="rect">
            <a:avLst/>
          </a:prstGeom>
        </p:spPr>
      </p:pic>
      <p:pic>
        <p:nvPicPr>
          <p:cNvPr id="79" name="그래픽 78" descr="바코드">
            <a:extLst>
              <a:ext uri="{FF2B5EF4-FFF2-40B4-BE49-F238E27FC236}">
                <a16:creationId xmlns:a16="http://schemas.microsoft.com/office/drawing/2014/main" id="{AB375070-6F14-4E6F-A8FF-752952A80F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88861" y="4850417"/>
            <a:ext cx="914400" cy="914400"/>
          </a:xfrm>
          <a:prstGeom prst="rect">
            <a:avLst/>
          </a:prstGeom>
        </p:spPr>
      </p:pic>
      <p:pic>
        <p:nvPicPr>
          <p:cNvPr id="81" name="그래픽 80" descr="가위">
            <a:extLst>
              <a:ext uri="{FF2B5EF4-FFF2-40B4-BE49-F238E27FC236}">
                <a16:creationId xmlns:a16="http://schemas.microsoft.com/office/drawing/2014/main" id="{34737CC7-5C74-4C63-AA1C-72F7D9D529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96942" y="4838385"/>
            <a:ext cx="914400" cy="914400"/>
          </a:xfrm>
          <a:prstGeom prst="rect">
            <a:avLst/>
          </a:prstGeom>
        </p:spPr>
      </p:pic>
      <p:pic>
        <p:nvPicPr>
          <p:cNvPr id="83" name="그래픽 82" descr="태양계">
            <a:extLst>
              <a:ext uri="{FF2B5EF4-FFF2-40B4-BE49-F238E27FC236}">
                <a16:creationId xmlns:a16="http://schemas.microsoft.com/office/drawing/2014/main" id="{2961F174-3C4B-498D-9A8B-049F3BB766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48746" y="4850417"/>
            <a:ext cx="914400" cy="914400"/>
          </a:xfrm>
          <a:prstGeom prst="rect">
            <a:avLst/>
          </a:prstGeom>
        </p:spPr>
      </p:pic>
      <p:pic>
        <p:nvPicPr>
          <p:cNvPr id="85" name="그래픽 84" descr="메달">
            <a:extLst>
              <a:ext uri="{FF2B5EF4-FFF2-40B4-BE49-F238E27FC236}">
                <a16:creationId xmlns:a16="http://schemas.microsoft.com/office/drawing/2014/main" id="{1F35A824-2491-4B70-B19E-8D07C1B063F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25070" y="3425537"/>
            <a:ext cx="914400" cy="914400"/>
          </a:xfrm>
          <a:prstGeom prst="rect">
            <a:avLst/>
          </a:prstGeom>
        </p:spPr>
      </p:pic>
      <p:pic>
        <p:nvPicPr>
          <p:cNvPr id="87" name="그래픽 86" descr="별">
            <a:extLst>
              <a:ext uri="{FF2B5EF4-FFF2-40B4-BE49-F238E27FC236}">
                <a16:creationId xmlns:a16="http://schemas.microsoft.com/office/drawing/2014/main" id="{D907410D-C042-4EBB-AEED-91C34867DFB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67850" y="1885978"/>
            <a:ext cx="914400" cy="914400"/>
          </a:xfrm>
          <a:prstGeom prst="rect">
            <a:avLst/>
          </a:prstGeom>
        </p:spPr>
      </p:pic>
      <p:pic>
        <p:nvPicPr>
          <p:cNvPr id="89" name="그래픽 88" descr="방사능">
            <a:extLst>
              <a:ext uri="{FF2B5EF4-FFF2-40B4-BE49-F238E27FC236}">
                <a16:creationId xmlns:a16="http://schemas.microsoft.com/office/drawing/2014/main" id="{5A79DFBB-52E3-4AD2-BB2A-DD4A2245F82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65002" y="1936488"/>
            <a:ext cx="914400" cy="914400"/>
          </a:xfrm>
          <a:prstGeom prst="rect">
            <a:avLst/>
          </a:prstGeom>
        </p:spPr>
      </p:pic>
      <p:pic>
        <p:nvPicPr>
          <p:cNvPr id="50" name="그래픽 49" descr="리모콘">
            <a:extLst>
              <a:ext uri="{FF2B5EF4-FFF2-40B4-BE49-F238E27FC236}">
                <a16:creationId xmlns:a16="http://schemas.microsoft.com/office/drawing/2014/main" id="{4FCC5CA5-46FA-4105-85A8-85E8CD50DBB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56832" y="732763"/>
            <a:ext cx="914400" cy="914400"/>
          </a:xfrm>
          <a:prstGeom prst="rect">
            <a:avLst/>
          </a:prstGeom>
        </p:spPr>
      </p:pic>
      <p:pic>
        <p:nvPicPr>
          <p:cNvPr id="5" name="그래픽 4" descr="눈꽃">
            <a:extLst>
              <a:ext uri="{FF2B5EF4-FFF2-40B4-BE49-F238E27FC236}">
                <a16:creationId xmlns:a16="http://schemas.microsoft.com/office/drawing/2014/main" id="{17574915-E4D6-4625-90C7-1BCF67117DA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00802" y="699315"/>
            <a:ext cx="914400" cy="914400"/>
          </a:xfrm>
          <a:prstGeom prst="rect">
            <a:avLst/>
          </a:prstGeom>
        </p:spPr>
      </p:pic>
      <p:pic>
        <p:nvPicPr>
          <p:cNvPr id="57" name="그래픽 56" descr="혜성">
            <a:extLst>
              <a:ext uri="{FF2B5EF4-FFF2-40B4-BE49-F238E27FC236}">
                <a16:creationId xmlns:a16="http://schemas.microsoft.com/office/drawing/2014/main" id="{921B205D-B667-40F8-80FD-8DE739D7DB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69703" y="699315"/>
            <a:ext cx="914400" cy="914400"/>
          </a:xfrm>
          <a:prstGeom prst="rect">
            <a:avLst/>
          </a:prstGeom>
        </p:spPr>
      </p:pic>
      <p:pic>
        <p:nvPicPr>
          <p:cNvPr id="59" name="그래픽 58" descr="사용자">
            <a:extLst>
              <a:ext uri="{FF2B5EF4-FFF2-40B4-BE49-F238E27FC236}">
                <a16:creationId xmlns:a16="http://schemas.microsoft.com/office/drawing/2014/main" id="{72D4D13C-846D-4D00-9ADB-743C6024166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26978" y="1923338"/>
            <a:ext cx="914400" cy="914400"/>
          </a:xfrm>
          <a:prstGeom prst="rect">
            <a:avLst/>
          </a:prstGeom>
        </p:spPr>
      </p:pic>
      <p:sp>
        <p:nvSpPr>
          <p:cNvPr id="63" name="직사각형 62">
            <a:hlinkClick r:id="rId36" action="ppaction://hlinksldjump"/>
            <a:extLst>
              <a:ext uri="{FF2B5EF4-FFF2-40B4-BE49-F238E27FC236}">
                <a16:creationId xmlns:a16="http://schemas.microsoft.com/office/drawing/2014/main" id="{638B48B9-F2DF-477E-ACF8-43342C1C7CCA}"/>
              </a:ext>
            </a:extLst>
          </p:cNvPr>
          <p:cNvSpPr/>
          <p:nvPr/>
        </p:nvSpPr>
        <p:spPr>
          <a:xfrm>
            <a:off x="3496942" y="6156648"/>
            <a:ext cx="2077937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64" name="직사각형 63">
            <a:hlinkClick r:id="rId37" action="ppaction://hlinksldjump"/>
            <a:extLst>
              <a:ext uri="{FF2B5EF4-FFF2-40B4-BE49-F238E27FC236}">
                <a16:creationId xmlns:a16="http://schemas.microsoft.com/office/drawing/2014/main" id="{C46DFD9D-8EFE-4544-A490-4FC63D61F81A}"/>
              </a:ext>
            </a:extLst>
          </p:cNvPr>
          <p:cNvSpPr/>
          <p:nvPr/>
        </p:nvSpPr>
        <p:spPr>
          <a:xfrm>
            <a:off x="1093780" y="6154774"/>
            <a:ext cx="2077937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 시스템으로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6F817-A89B-4F67-B1CE-CD326DE730AB}"/>
              </a:ext>
            </a:extLst>
          </p:cNvPr>
          <p:cNvSpPr/>
          <p:nvPr/>
        </p:nvSpPr>
        <p:spPr>
          <a:xfrm>
            <a:off x="7820459" y="2538919"/>
            <a:ext cx="3624470" cy="3912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스크립트 출력</a:t>
            </a:r>
          </a:p>
        </p:txBody>
      </p:sp>
    </p:spTree>
    <p:extLst>
      <p:ext uri="{BB962C8B-B14F-4D97-AF65-F5344CB8AC3E}">
        <p14:creationId xmlns:p14="http://schemas.microsoft.com/office/powerpoint/2010/main" val="324361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7537420" y="2265208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411342" y="366051"/>
            <a:ext cx="7780658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DF6C9B8B-F021-4673-BAAE-5CBAA9BFD22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A8AAAAD4-B19C-45E4-8FFB-97F2551B1119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빗면 39">
            <a:extLst>
              <a:ext uri="{FF2B5EF4-FFF2-40B4-BE49-F238E27FC236}">
                <a16:creationId xmlns:a16="http://schemas.microsoft.com/office/drawing/2014/main" id="{9049D0C6-2601-45E6-B8B1-41AF474B3197}"/>
              </a:ext>
            </a:extLst>
          </p:cNvPr>
          <p:cNvSpPr/>
          <p:nvPr/>
        </p:nvSpPr>
        <p:spPr>
          <a:xfrm>
            <a:off x="467105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D8F756-7348-42BF-A5F5-2291A9BDCA1E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52" name="사각형: 빗면 51">
              <a:extLst>
                <a:ext uri="{FF2B5EF4-FFF2-40B4-BE49-F238E27FC236}">
                  <a16:creationId xmlns:a16="http://schemas.microsoft.com/office/drawing/2014/main" id="{9D4669A4-893C-4997-9C14-D820BB59AB51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사용자">
              <a:extLst>
                <a:ext uri="{FF2B5EF4-FFF2-40B4-BE49-F238E27FC236}">
                  <a16:creationId xmlns:a16="http://schemas.microsoft.com/office/drawing/2014/main" id="{6CF70ABB-10C4-40C7-9E36-DC145E82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래픽 54" descr="리모콘">
            <a:extLst>
              <a:ext uri="{FF2B5EF4-FFF2-40B4-BE49-F238E27FC236}">
                <a16:creationId xmlns:a16="http://schemas.microsoft.com/office/drawing/2014/main" id="{CBDCBE14-68E6-4456-8CA2-B3AE0538F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3228" y="762682"/>
            <a:ext cx="914400" cy="914400"/>
          </a:xfrm>
          <a:prstGeom prst="rect">
            <a:avLst/>
          </a:prstGeom>
        </p:spPr>
      </p:pic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C4105B56-A44B-44F5-82AD-CDD0B94377F9}"/>
              </a:ext>
            </a:extLst>
          </p:cNvPr>
          <p:cNvSpPr/>
          <p:nvPr/>
        </p:nvSpPr>
        <p:spPr>
          <a:xfrm>
            <a:off x="1892667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72E8E458-1B81-470F-BE31-CFE93053AE35}"/>
              </a:ext>
            </a:extLst>
          </p:cNvPr>
          <p:cNvSpPr/>
          <p:nvPr/>
        </p:nvSpPr>
        <p:spPr>
          <a:xfrm>
            <a:off x="3354424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7FC3D69F-537F-4F21-B40E-21DB1E91354C}"/>
              </a:ext>
            </a:extLst>
          </p:cNvPr>
          <p:cNvSpPr/>
          <p:nvPr/>
        </p:nvSpPr>
        <p:spPr>
          <a:xfrm>
            <a:off x="4816181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빗면 57">
            <a:extLst>
              <a:ext uri="{FF2B5EF4-FFF2-40B4-BE49-F238E27FC236}">
                <a16:creationId xmlns:a16="http://schemas.microsoft.com/office/drawing/2014/main" id="{B72EA7BD-B962-4344-9236-4A4E20ECFA52}"/>
              </a:ext>
            </a:extLst>
          </p:cNvPr>
          <p:cNvSpPr/>
          <p:nvPr/>
        </p:nvSpPr>
        <p:spPr>
          <a:xfrm>
            <a:off x="4828213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빗면 59">
            <a:extLst>
              <a:ext uri="{FF2B5EF4-FFF2-40B4-BE49-F238E27FC236}">
                <a16:creationId xmlns:a16="http://schemas.microsoft.com/office/drawing/2014/main" id="{13AA8296-8E19-4417-AC6D-4AA3A84EE24C}"/>
              </a:ext>
            </a:extLst>
          </p:cNvPr>
          <p:cNvSpPr/>
          <p:nvPr/>
        </p:nvSpPr>
        <p:spPr>
          <a:xfrm>
            <a:off x="3335321" y="325419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9E391E12-896C-4A8B-BF68-DD1C2976B27E}"/>
              </a:ext>
            </a:extLst>
          </p:cNvPr>
          <p:cNvSpPr/>
          <p:nvPr/>
        </p:nvSpPr>
        <p:spPr>
          <a:xfrm>
            <a:off x="1849161" y="3250519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1495A50D-558A-401D-B6DA-7D78FCEE5DB3}"/>
              </a:ext>
            </a:extLst>
          </p:cNvPr>
          <p:cNvSpPr/>
          <p:nvPr/>
        </p:nvSpPr>
        <p:spPr>
          <a:xfrm>
            <a:off x="429810" y="3250230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B80B7C0A-D38C-4F78-B183-605F48953E97}"/>
              </a:ext>
            </a:extLst>
          </p:cNvPr>
          <p:cNvSpPr/>
          <p:nvPr/>
        </p:nvSpPr>
        <p:spPr>
          <a:xfrm>
            <a:off x="4680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빗면 68">
            <a:extLst>
              <a:ext uri="{FF2B5EF4-FFF2-40B4-BE49-F238E27FC236}">
                <a16:creationId xmlns:a16="http://schemas.microsoft.com/office/drawing/2014/main" id="{A1039C0F-6E95-4E19-8A6D-959AA43AD665}"/>
              </a:ext>
            </a:extLst>
          </p:cNvPr>
          <p:cNvSpPr/>
          <p:nvPr/>
        </p:nvSpPr>
        <p:spPr>
          <a:xfrm>
            <a:off x="1842362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빗면 70">
            <a:extLst>
              <a:ext uri="{FF2B5EF4-FFF2-40B4-BE49-F238E27FC236}">
                <a16:creationId xmlns:a16="http://schemas.microsoft.com/office/drawing/2014/main" id="{D0261562-26B3-41F1-80BD-FAF3E3689F5A}"/>
              </a:ext>
            </a:extLst>
          </p:cNvPr>
          <p:cNvSpPr/>
          <p:nvPr/>
        </p:nvSpPr>
        <p:spPr>
          <a:xfrm>
            <a:off x="33496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빗면 72">
            <a:extLst>
              <a:ext uri="{FF2B5EF4-FFF2-40B4-BE49-F238E27FC236}">
                <a16:creationId xmlns:a16="http://schemas.microsoft.com/office/drawing/2014/main" id="{ADA5A057-B386-415F-8024-30234F5D325C}"/>
              </a:ext>
            </a:extLst>
          </p:cNvPr>
          <p:cNvSpPr/>
          <p:nvPr/>
        </p:nvSpPr>
        <p:spPr>
          <a:xfrm>
            <a:off x="4839471" y="471071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07C246A-1C7A-4F65-A66E-3C36476CB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4" name="그래픽 3" descr="여자 아이가 있는 가족">
            <a:extLst>
              <a:ext uri="{FF2B5EF4-FFF2-40B4-BE49-F238E27FC236}">
                <a16:creationId xmlns:a16="http://schemas.microsoft.com/office/drawing/2014/main" id="{A55074BB-209B-4A08-A4DB-34CA263499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9899" y="1908807"/>
            <a:ext cx="914400" cy="914400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2F82573C-A156-4916-9A78-805E2F3E8F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6715" y="3422265"/>
            <a:ext cx="914400" cy="914400"/>
          </a:xfrm>
          <a:prstGeom prst="rect">
            <a:avLst/>
          </a:prstGeom>
        </p:spPr>
      </p:pic>
      <p:pic>
        <p:nvPicPr>
          <p:cNvPr id="28" name="그래픽 27" descr="상향 추세">
            <a:extLst>
              <a:ext uri="{FF2B5EF4-FFF2-40B4-BE49-F238E27FC236}">
                <a16:creationId xmlns:a16="http://schemas.microsoft.com/office/drawing/2014/main" id="{63C85D13-4648-4889-AB47-D30DCB6865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5685" y="3397795"/>
            <a:ext cx="914400" cy="914400"/>
          </a:xfrm>
          <a:prstGeom prst="rect">
            <a:avLst/>
          </a:prstGeom>
        </p:spPr>
      </p:pic>
      <p:pic>
        <p:nvPicPr>
          <p:cNvPr id="30" name="그래픽 29" descr="톱니바퀴">
            <a:extLst>
              <a:ext uri="{FF2B5EF4-FFF2-40B4-BE49-F238E27FC236}">
                <a16:creationId xmlns:a16="http://schemas.microsoft.com/office/drawing/2014/main" id="{FBC5BAFD-949C-40ED-8F5D-7437F64E43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68577" y="3354999"/>
            <a:ext cx="914400" cy="914400"/>
          </a:xfrm>
          <a:prstGeom prst="rect">
            <a:avLst/>
          </a:prstGeom>
        </p:spPr>
      </p:pic>
      <p:pic>
        <p:nvPicPr>
          <p:cNvPr id="77" name="그래픽 76" descr="머리와 톱니바퀴">
            <a:extLst>
              <a:ext uri="{FF2B5EF4-FFF2-40B4-BE49-F238E27FC236}">
                <a16:creationId xmlns:a16="http://schemas.microsoft.com/office/drawing/2014/main" id="{BC29B149-5C44-4C1B-AD24-1B976E75F5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0525" y="4854474"/>
            <a:ext cx="914400" cy="914400"/>
          </a:xfrm>
          <a:prstGeom prst="rect">
            <a:avLst/>
          </a:prstGeom>
        </p:spPr>
      </p:pic>
      <p:pic>
        <p:nvPicPr>
          <p:cNvPr id="79" name="그래픽 78" descr="바코드">
            <a:extLst>
              <a:ext uri="{FF2B5EF4-FFF2-40B4-BE49-F238E27FC236}">
                <a16:creationId xmlns:a16="http://schemas.microsoft.com/office/drawing/2014/main" id="{AB375070-6F14-4E6F-A8FF-752952A80F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88861" y="4850417"/>
            <a:ext cx="914400" cy="914400"/>
          </a:xfrm>
          <a:prstGeom prst="rect">
            <a:avLst/>
          </a:prstGeom>
        </p:spPr>
      </p:pic>
      <p:pic>
        <p:nvPicPr>
          <p:cNvPr id="81" name="그래픽 80" descr="가위">
            <a:extLst>
              <a:ext uri="{FF2B5EF4-FFF2-40B4-BE49-F238E27FC236}">
                <a16:creationId xmlns:a16="http://schemas.microsoft.com/office/drawing/2014/main" id="{34737CC7-5C74-4C63-AA1C-72F7D9D529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942" y="4838385"/>
            <a:ext cx="914400" cy="914400"/>
          </a:xfrm>
          <a:prstGeom prst="rect">
            <a:avLst/>
          </a:prstGeom>
        </p:spPr>
      </p:pic>
      <p:pic>
        <p:nvPicPr>
          <p:cNvPr id="83" name="그래픽 82" descr="태양계">
            <a:extLst>
              <a:ext uri="{FF2B5EF4-FFF2-40B4-BE49-F238E27FC236}">
                <a16:creationId xmlns:a16="http://schemas.microsoft.com/office/drawing/2014/main" id="{2961F174-3C4B-498D-9A8B-049F3BB766C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48746" y="4850417"/>
            <a:ext cx="914400" cy="914400"/>
          </a:xfrm>
          <a:prstGeom prst="rect">
            <a:avLst/>
          </a:prstGeom>
        </p:spPr>
      </p:pic>
      <p:pic>
        <p:nvPicPr>
          <p:cNvPr id="85" name="그래픽 84" descr="메달">
            <a:extLst>
              <a:ext uri="{FF2B5EF4-FFF2-40B4-BE49-F238E27FC236}">
                <a16:creationId xmlns:a16="http://schemas.microsoft.com/office/drawing/2014/main" id="{1F35A824-2491-4B70-B19E-8D07C1B063F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25070" y="3425537"/>
            <a:ext cx="914400" cy="914400"/>
          </a:xfrm>
          <a:prstGeom prst="rect">
            <a:avLst/>
          </a:prstGeom>
        </p:spPr>
      </p:pic>
      <p:pic>
        <p:nvPicPr>
          <p:cNvPr id="87" name="그래픽 86" descr="별">
            <a:extLst>
              <a:ext uri="{FF2B5EF4-FFF2-40B4-BE49-F238E27FC236}">
                <a16:creationId xmlns:a16="http://schemas.microsoft.com/office/drawing/2014/main" id="{D907410D-C042-4EBB-AEED-91C34867DF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67850" y="1885978"/>
            <a:ext cx="914400" cy="914400"/>
          </a:xfrm>
          <a:prstGeom prst="rect">
            <a:avLst/>
          </a:prstGeom>
        </p:spPr>
      </p:pic>
      <p:pic>
        <p:nvPicPr>
          <p:cNvPr id="89" name="그래픽 88" descr="방사능">
            <a:extLst>
              <a:ext uri="{FF2B5EF4-FFF2-40B4-BE49-F238E27FC236}">
                <a16:creationId xmlns:a16="http://schemas.microsoft.com/office/drawing/2014/main" id="{5A79DFBB-52E3-4AD2-BB2A-DD4A2245F8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65002" y="1936488"/>
            <a:ext cx="914400" cy="914400"/>
          </a:xfrm>
          <a:prstGeom prst="rect">
            <a:avLst/>
          </a:prstGeom>
        </p:spPr>
      </p:pic>
      <p:pic>
        <p:nvPicPr>
          <p:cNvPr id="50" name="그래픽 49" descr="혜성">
            <a:extLst>
              <a:ext uri="{FF2B5EF4-FFF2-40B4-BE49-F238E27FC236}">
                <a16:creationId xmlns:a16="http://schemas.microsoft.com/office/drawing/2014/main" id="{6F9B3425-6DE5-490F-BFD7-2BDE4DC72DF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69703" y="699315"/>
            <a:ext cx="914400" cy="914400"/>
          </a:xfrm>
          <a:prstGeom prst="rect">
            <a:avLst/>
          </a:prstGeom>
        </p:spPr>
      </p:pic>
      <p:pic>
        <p:nvPicPr>
          <p:cNvPr id="57" name="그래픽 56" descr="눈꽃">
            <a:extLst>
              <a:ext uri="{FF2B5EF4-FFF2-40B4-BE49-F238E27FC236}">
                <a16:creationId xmlns:a16="http://schemas.microsoft.com/office/drawing/2014/main" id="{FB934A18-49E6-4933-BDCE-08A6EDC83D5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10525" y="1917412"/>
            <a:ext cx="914400" cy="914400"/>
          </a:xfrm>
          <a:prstGeom prst="rect">
            <a:avLst/>
          </a:prstGeom>
        </p:spPr>
      </p:pic>
      <p:sp>
        <p:nvSpPr>
          <p:cNvPr id="61" name="직사각형 60">
            <a:hlinkClick r:id="rId36" action="ppaction://hlinksldjump"/>
            <a:extLst>
              <a:ext uri="{FF2B5EF4-FFF2-40B4-BE49-F238E27FC236}">
                <a16:creationId xmlns:a16="http://schemas.microsoft.com/office/drawing/2014/main" id="{2B9625FB-1AC4-42B9-8627-60951FB1FE0E}"/>
              </a:ext>
            </a:extLst>
          </p:cNvPr>
          <p:cNvSpPr/>
          <p:nvPr/>
        </p:nvSpPr>
        <p:spPr>
          <a:xfrm>
            <a:off x="3496942" y="6156648"/>
            <a:ext cx="2077937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</a:t>
            </a:r>
          </a:p>
        </p:txBody>
      </p:sp>
      <p:sp>
        <p:nvSpPr>
          <p:cNvPr id="63" name="직사각형 62">
            <a:hlinkClick r:id="rId37" action="ppaction://hlinksldjump"/>
            <a:extLst>
              <a:ext uri="{FF2B5EF4-FFF2-40B4-BE49-F238E27FC236}">
                <a16:creationId xmlns:a16="http://schemas.microsoft.com/office/drawing/2014/main" id="{F1B7AFB9-1168-43A0-B954-5CCA5A985906}"/>
              </a:ext>
            </a:extLst>
          </p:cNvPr>
          <p:cNvSpPr/>
          <p:nvPr/>
        </p:nvSpPr>
        <p:spPr>
          <a:xfrm>
            <a:off x="1093780" y="6154774"/>
            <a:ext cx="2077937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 시스템으로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1E55D3-FA02-4165-A526-A4FD6250ED73}"/>
              </a:ext>
            </a:extLst>
          </p:cNvPr>
          <p:cNvSpPr/>
          <p:nvPr/>
        </p:nvSpPr>
        <p:spPr>
          <a:xfrm>
            <a:off x="7820459" y="2538919"/>
            <a:ext cx="3624470" cy="3912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스크립트 출력</a:t>
            </a:r>
          </a:p>
        </p:txBody>
      </p:sp>
    </p:spTree>
    <p:extLst>
      <p:ext uri="{BB962C8B-B14F-4D97-AF65-F5344CB8AC3E}">
        <p14:creationId xmlns:p14="http://schemas.microsoft.com/office/powerpoint/2010/main" val="411267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7537420" y="2265208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411342" y="366051"/>
            <a:ext cx="7780658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DF6C9B8B-F021-4673-BAAE-5CBAA9BFD22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A8AAAAD4-B19C-45E4-8FFB-97F2551B1119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빗면 39">
            <a:extLst>
              <a:ext uri="{FF2B5EF4-FFF2-40B4-BE49-F238E27FC236}">
                <a16:creationId xmlns:a16="http://schemas.microsoft.com/office/drawing/2014/main" id="{9049D0C6-2601-45E6-B8B1-41AF474B3197}"/>
              </a:ext>
            </a:extLst>
          </p:cNvPr>
          <p:cNvSpPr/>
          <p:nvPr/>
        </p:nvSpPr>
        <p:spPr>
          <a:xfrm>
            <a:off x="467105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D8F756-7348-42BF-A5F5-2291A9BDCA1E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52" name="사각형: 빗면 51">
              <a:extLst>
                <a:ext uri="{FF2B5EF4-FFF2-40B4-BE49-F238E27FC236}">
                  <a16:creationId xmlns:a16="http://schemas.microsoft.com/office/drawing/2014/main" id="{9D4669A4-893C-4997-9C14-D820BB59AB51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사용자">
              <a:extLst>
                <a:ext uri="{FF2B5EF4-FFF2-40B4-BE49-F238E27FC236}">
                  <a16:creationId xmlns:a16="http://schemas.microsoft.com/office/drawing/2014/main" id="{6CF70ABB-10C4-40C7-9E36-DC145E82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래픽 54" descr="리모콘">
            <a:extLst>
              <a:ext uri="{FF2B5EF4-FFF2-40B4-BE49-F238E27FC236}">
                <a16:creationId xmlns:a16="http://schemas.microsoft.com/office/drawing/2014/main" id="{CBDCBE14-68E6-4456-8CA2-B3AE0538F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3228" y="762682"/>
            <a:ext cx="914400" cy="914400"/>
          </a:xfrm>
          <a:prstGeom prst="rect">
            <a:avLst/>
          </a:prstGeom>
        </p:spPr>
      </p:pic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C4105B56-A44B-44F5-82AD-CDD0B94377F9}"/>
              </a:ext>
            </a:extLst>
          </p:cNvPr>
          <p:cNvSpPr/>
          <p:nvPr/>
        </p:nvSpPr>
        <p:spPr>
          <a:xfrm>
            <a:off x="1892667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72E8E458-1B81-470F-BE31-CFE93053AE35}"/>
              </a:ext>
            </a:extLst>
          </p:cNvPr>
          <p:cNvSpPr/>
          <p:nvPr/>
        </p:nvSpPr>
        <p:spPr>
          <a:xfrm>
            <a:off x="3354424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7FC3D69F-537F-4F21-B40E-21DB1E91354C}"/>
              </a:ext>
            </a:extLst>
          </p:cNvPr>
          <p:cNvSpPr/>
          <p:nvPr/>
        </p:nvSpPr>
        <p:spPr>
          <a:xfrm>
            <a:off x="4816181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빗면 57">
            <a:extLst>
              <a:ext uri="{FF2B5EF4-FFF2-40B4-BE49-F238E27FC236}">
                <a16:creationId xmlns:a16="http://schemas.microsoft.com/office/drawing/2014/main" id="{B72EA7BD-B962-4344-9236-4A4E20ECFA52}"/>
              </a:ext>
            </a:extLst>
          </p:cNvPr>
          <p:cNvSpPr/>
          <p:nvPr/>
        </p:nvSpPr>
        <p:spPr>
          <a:xfrm>
            <a:off x="4828213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빗면 59">
            <a:extLst>
              <a:ext uri="{FF2B5EF4-FFF2-40B4-BE49-F238E27FC236}">
                <a16:creationId xmlns:a16="http://schemas.microsoft.com/office/drawing/2014/main" id="{13AA8296-8E19-4417-AC6D-4AA3A84EE24C}"/>
              </a:ext>
            </a:extLst>
          </p:cNvPr>
          <p:cNvSpPr/>
          <p:nvPr/>
        </p:nvSpPr>
        <p:spPr>
          <a:xfrm>
            <a:off x="3335321" y="325419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9E391E12-896C-4A8B-BF68-DD1C2976B27E}"/>
              </a:ext>
            </a:extLst>
          </p:cNvPr>
          <p:cNvSpPr/>
          <p:nvPr/>
        </p:nvSpPr>
        <p:spPr>
          <a:xfrm>
            <a:off x="1849161" y="3250519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1495A50D-558A-401D-B6DA-7D78FCEE5DB3}"/>
              </a:ext>
            </a:extLst>
          </p:cNvPr>
          <p:cNvSpPr/>
          <p:nvPr/>
        </p:nvSpPr>
        <p:spPr>
          <a:xfrm>
            <a:off x="429810" y="3250230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B80B7C0A-D38C-4F78-B183-605F48953E97}"/>
              </a:ext>
            </a:extLst>
          </p:cNvPr>
          <p:cNvSpPr/>
          <p:nvPr/>
        </p:nvSpPr>
        <p:spPr>
          <a:xfrm>
            <a:off x="4680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빗면 68">
            <a:extLst>
              <a:ext uri="{FF2B5EF4-FFF2-40B4-BE49-F238E27FC236}">
                <a16:creationId xmlns:a16="http://schemas.microsoft.com/office/drawing/2014/main" id="{A1039C0F-6E95-4E19-8A6D-959AA43AD665}"/>
              </a:ext>
            </a:extLst>
          </p:cNvPr>
          <p:cNvSpPr/>
          <p:nvPr/>
        </p:nvSpPr>
        <p:spPr>
          <a:xfrm>
            <a:off x="1842362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빗면 70">
            <a:extLst>
              <a:ext uri="{FF2B5EF4-FFF2-40B4-BE49-F238E27FC236}">
                <a16:creationId xmlns:a16="http://schemas.microsoft.com/office/drawing/2014/main" id="{D0261562-26B3-41F1-80BD-FAF3E3689F5A}"/>
              </a:ext>
            </a:extLst>
          </p:cNvPr>
          <p:cNvSpPr/>
          <p:nvPr/>
        </p:nvSpPr>
        <p:spPr>
          <a:xfrm>
            <a:off x="33496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빗면 72">
            <a:extLst>
              <a:ext uri="{FF2B5EF4-FFF2-40B4-BE49-F238E27FC236}">
                <a16:creationId xmlns:a16="http://schemas.microsoft.com/office/drawing/2014/main" id="{ADA5A057-B386-415F-8024-30234F5D325C}"/>
              </a:ext>
            </a:extLst>
          </p:cNvPr>
          <p:cNvSpPr/>
          <p:nvPr/>
        </p:nvSpPr>
        <p:spPr>
          <a:xfrm>
            <a:off x="4839471" y="471071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07C246A-1C7A-4F65-A66E-3C36476CB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4" name="그래픽 3" descr="여자 아이가 있는 가족">
            <a:extLst>
              <a:ext uri="{FF2B5EF4-FFF2-40B4-BE49-F238E27FC236}">
                <a16:creationId xmlns:a16="http://schemas.microsoft.com/office/drawing/2014/main" id="{A55074BB-209B-4A08-A4DB-34CA263499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9899" y="1908807"/>
            <a:ext cx="914400" cy="914400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2F82573C-A156-4916-9A78-805E2F3E8F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6715" y="3422265"/>
            <a:ext cx="914400" cy="914400"/>
          </a:xfrm>
          <a:prstGeom prst="rect">
            <a:avLst/>
          </a:prstGeom>
        </p:spPr>
      </p:pic>
      <p:pic>
        <p:nvPicPr>
          <p:cNvPr id="28" name="그래픽 27" descr="상향 추세">
            <a:extLst>
              <a:ext uri="{FF2B5EF4-FFF2-40B4-BE49-F238E27FC236}">
                <a16:creationId xmlns:a16="http://schemas.microsoft.com/office/drawing/2014/main" id="{63C85D13-4648-4889-AB47-D30DCB6865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75685" y="3397795"/>
            <a:ext cx="914400" cy="914400"/>
          </a:xfrm>
          <a:prstGeom prst="rect">
            <a:avLst/>
          </a:prstGeom>
        </p:spPr>
      </p:pic>
      <p:pic>
        <p:nvPicPr>
          <p:cNvPr id="30" name="그래픽 29" descr="톱니바퀴">
            <a:extLst>
              <a:ext uri="{FF2B5EF4-FFF2-40B4-BE49-F238E27FC236}">
                <a16:creationId xmlns:a16="http://schemas.microsoft.com/office/drawing/2014/main" id="{FBC5BAFD-949C-40ED-8F5D-7437F64E43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68577" y="3354999"/>
            <a:ext cx="914400" cy="914400"/>
          </a:xfrm>
          <a:prstGeom prst="rect">
            <a:avLst/>
          </a:prstGeom>
        </p:spPr>
      </p:pic>
      <p:pic>
        <p:nvPicPr>
          <p:cNvPr id="77" name="그래픽 76" descr="머리와 톱니바퀴">
            <a:extLst>
              <a:ext uri="{FF2B5EF4-FFF2-40B4-BE49-F238E27FC236}">
                <a16:creationId xmlns:a16="http://schemas.microsoft.com/office/drawing/2014/main" id="{BC29B149-5C44-4C1B-AD24-1B976E75F5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0525" y="4854474"/>
            <a:ext cx="914400" cy="914400"/>
          </a:xfrm>
          <a:prstGeom prst="rect">
            <a:avLst/>
          </a:prstGeom>
        </p:spPr>
      </p:pic>
      <p:pic>
        <p:nvPicPr>
          <p:cNvPr id="79" name="그래픽 78" descr="바코드">
            <a:extLst>
              <a:ext uri="{FF2B5EF4-FFF2-40B4-BE49-F238E27FC236}">
                <a16:creationId xmlns:a16="http://schemas.microsoft.com/office/drawing/2014/main" id="{AB375070-6F14-4E6F-A8FF-752952A80F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88861" y="4850417"/>
            <a:ext cx="914400" cy="914400"/>
          </a:xfrm>
          <a:prstGeom prst="rect">
            <a:avLst/>
          </a:prstGeom>
        </p:spPr>
      </p:pic>
      <p:pic>
        <p:nvPicPr>
          <p:cNvPr id="81" name="그래픽 80" descr="가위">
            <a:extLst>
              <a:ext uri="{FF2B5EF4-FFF2-40B4-BE49-F238E27FC236}">
                <a16:creationId xmlns:a16="http://schemas.microsoft.com/office/drawing/2014/main" id="{34737CC7-5C74-4C63-AA1C-72F7D9D529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942" y="4838385"/>
            <a:ext cx="914400" cy="914400"/>
          </a:xfrm>
          <a:prstGeom prst="rect">
            <a:avLst/>
          </a:prstGeom>
        </p:spPr>
      </p:pic>
      <p:pic>
        <p:nvPicPr>
          <p:cNvPr id="83" name="그래픽 82" descr="태양계">
            <a:extLst>
              <a:ext uri="{FF2B5EF4-FFF2-40B4-BE49-F238E27FC236}">
                <a16:creationId xmlns:a16="http://schemas.microsoft.com/office/drawing/2014/main" id="{2961F174-3C4B-498D-9A8B-049F3BB766C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48746" y="4850417"/>
            <a:ext cx="914400" cy="914400"/>
          </a:xfrm>
          <a:prstGeom prst="rect">
            <a:avLst/>
          </a:prstGeom>
        </p:spPr>
      </p:pic>
      <p:pic>
        <p:nvPicPr>
          <p:cNvPr id="85" name="그래픽 84" descr="메달">
            <a:extLst>
              <a:ext uri="{FF2B5EF4-FFF2-40B4-BE49-F238E27FC236}">
                <a16:creationId xmlns:a16="http://schemas.microsoft.com/office/drawing/2014/main" id="{1F35A824-2491-4B70-B19E-8D07C1B063F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25070" y="3425537"/>
            <a:ext cx="914400" cy="914400"/>
          </a:xfrm>
          <a:prstGeom prst="rect">
            <a:avLst/>
          </a:prstGeom>
        </p:spPr>
      </p:pic>
      <p:pic>
        <p:nvPicPr>
          <p:cNvPr id="87" name="그래픽 86" descr="별">
            <a:extLst>
              <a:ext uri="{FF2B5EF4-FFF2-40B4-BE49-F238E27FC236}">
                <a16:creationId xmlns:a16="http://schemas.microsoft.com/office/drawing/2014/main" id="{D907410D-C042-4EBB-AEED-91C34867DF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67850" y="1885978"/>
            <a:ext cx="914400" cy="914400"/>
          </a:xfrm>
          <a:prstGeom prst="rect">
            <a:avLst/>
          </a:prstGeom>
        </p:spPr>
      </p:pic>
      <p:pic>
        <p:nvPicPr>
          <p:cNvPr id="89" name="그래픽 88" descr="방사능">
            <a:extLst>
              <a:ext uri="{FF2B5EF4-FFF2-40B4-BE49-F238E27FC236}">
                <a16:creationId xmlns:a16="http://schemas.microsoft.com/office/drawing/2014/main" id="{5A79DFBB-52E3-4AD2-BB2A-DD4A2245F8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65002" y="1936488"/>
            <a:ext cx="914400" cy="914400"/>
          </a:xfrm>
          <a:prstGeom prst="rect">
            <a:avLst/>
          </a:prstGeom>
        </p:spPr>
      </p:pic>
      <p:pic>
        <p:nvPicPr>
          <p:cNvPr id="50" name="그래픽 49" descr="혜성">
            <a:extLst>
              <a:ext uri="{FF2B5EF4-FFF2-40B4-BE49-F238E27FC236}">
                <a16:creationId xmlns:a16="http://schemas.microsoft.com/office/drawing/2014/main" id="{6F9B3425-6DE5-490F-BFD7-2BDE4DC72DF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69703" y="699315"/>
            <a:ext cx="914400" cy="914400"/>
          </a:xfrm>
          <a:prstGeom prst="rect">
            <a:avLst/>
          </a:prstGeom>
        </p:spPr>
      </p:pic>
      <p:pic>
        <p:nvPicPr>
          <p:cNvPr id="57" name="그래픽 56" descr="눈꽃">
            <a:extLst>
              <a:ext uri="{FF2B5EF4-FFF2-40B4-BE49-F238E27FC236}">
                <a16:creationId xmlns:a16="http://schemas.microsoft.com/office/drawing/2014/main" id="{FB934A18-49E6-4933-BDCE-08A6EDC83D5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10525" y="191741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hlinkClick r:id="rId36" action="ppaction://hlinksldjump"/>
            <a:extLst>
              <a:ext uri="{FF2B5EF4-FFF2-40B4-BE49-F238E27FC236}">
                <a16:creationId xmlns:a16="http://schemas.microsoft.com/office/drawing/2014/main" id="{25AABC57-291C-4E72-9697-9F17FCC372C9}"/>
              </a:ext>
            </a:extLst>
          </p:cNvPr>
          <p:cNvSpPr/>
          <p:nvPr/>
        </p:nvSpPr>
        <p:spPr>
          <a:xfrm>
            <a:off x="1861765" y="6152533"/>
            <a:ext cx="542163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BE8E0A-B031-4D6B-B71E-B2722797340E}"/>
              </a:ext>
            </a:extLst>
          </p:cNvPr>
          <p:cNvSpPr/>
          <p:nvPr/>
        </p:nvSpPr>
        <p:spPr>
          <a:xfrm>
            <a:off x="7820459" y="2538919"/>
            <a:ext cx="3624470" cy="3912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스크립트 출력</a:t>
            </a:r>
          </a:p>
        </p:txBody>
      </p:sp>
    </p:spTree>
    <p:extLst>
      <p:ext uri="{BB962C8B-B14F-4D97-AF65-F5344CB8AC3E}">
        <p14:creationId xmlns:p14="http://schemas.microsoft.com/office/powerpoint/2010/main" val="367885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63EF08-31FF-40B3-9509-87709128ADCF}"/>
              </a:ext>
            </a:extLst>
          </p:cNvPr>
          <p:cNvSpPr/>
          <p:nvPr/>
        </p:nvSpPr>
        <p:spPr>
          <a:xfrm>
            <a:off x="7537420" y="2265208"/>
            <a:ext cx="4126231" cy="436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F5F5F9E-93D9-44F4-9259-542C4A415DC2}"/>
              </a:ext>
            </a:extLst>
          </p:cNvPr>
          <p:cNvGrpSpPr/>
          <p:nvPr/>
        </p:nvGrpSpPr>
        <p:grpSpPr>
          <a:xfrm>
            <a:off x="4578686" y="366051"/>
            <a:ext cx="7613314" cy="1647825"/>
            <a:chOff x="307974" y="371472"/>
            <a:chExt cx="9636191" cy="1647825"/>
          </a:xfrm>
        </p:grpSpPr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7211217-5749-453E-9960-E957D1FB5168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E180E80-526F-4AD1-8D02-F50BCB0B6A94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DF6C9B8B-F021-4673-BAAE-5CBAA9BFD22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360EF3-1851-46B7-86DD-C2D263A43421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14" name="사각형: 빗면 13">
              <a:extLst>
                <a:ext uri="{FF2B5EF4-FFF2-40B4-BE49-F238E27FC236}">
                  <a16:creationId xmlns:a16="http://schemas.microsoft.com/office/drawing/2014/main" id="{28412DFC-59FF-4664-BD75-A2F7F81C84F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E8AFD19-74B5-4FD3-A268-17EE22F4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BFE9D1-B1FA-428C-B8B2-C669D3B0F3D3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17" name="사각형: 빗면 16">
              <a:extLst>
                <a:ext uri="{FF2B5EF4-FFF2-40B4-BE49-F238E27FC236}">
                  <a16:creationId xmlns:a16="http://schemas.microsoft.com/office/drawing/2014/main" id="{FAD012B5-1654-452F-BC90-DF99D2F04A3F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C656561-9522-486A-B972-34AEA6A86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0" name="사각형: 빗면 19">
            <a:extLst>
              <a:ext uri="{FF2B5EF4-FFF2-40B4-BE49-F238E27FC236}">
                <a16:creationId xmlns:a16="http://schemas.microsoft.com/office/drawing/2014/main" id="{A8AAAAD4-B19C-45E4-8FFB-97F2551B1119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D8F756-7348-42BF-A5F5-2291A9BDCA1E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52" name="사각형: 빗면 51">
              <a:extLst>
                <a:ext uri="{FF2B5EF4-FFF2-40B4-BE49-F238E27FC236}">
                  <a16:creationId xmlns:a16="http://schemas.microsoft.com/office/drawing/2014/main" id="{9D4669A4-893C-4997-9C14-D820BB59AB51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래픽 52" descr="사용자">
              <a:extLst>
                <a:ext uri="{FF2B5EF4-FFF2-40B4-BE49-F238E27FC236}">
                  <a16:creationId xmlns:a16="http://schemas.microsoft.com/office/drawing/2014/main" id="{6CF70ABB-10C4-40C7-9E36-DC145E82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sp>
        <p:nvSpPr>
          <p:cNvPr id="54" name="사각형: 빗면 53">
            <a:extLst>
              <a:ext uri="{FF2B5EF4-FFF2-40B4-BE49-F238E27FC236}">
                <a16:creationId xmlns:a16="http://schemas.microsoft.com/office/drawing/2014/main" id="{2C5E89C9-2878-4C63-9E79-733FB184D0DF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래픽 54" descr="리모콘">
            <a:extLst>
              <a:ext uri="{FF2B5EF4-FFF2-40B4-BE49-F238E27FC236}">
                <a16:creationId xmlns:a16="http://schemas.microsoft.com/office/drawing/2014/main" id="{CBDCBE14-68E6-4456-8CA2-B3AE0538F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3228" y="762682"/>
            <a:ext cx="914400" cy="914400"/>
          </a:xfrm>
          <a:prstGeom prst="rect">
            <a:avLst/>
          </a:prstGeom>
        </p:spPr>
      </p:pic>
      <p:sp>
        <p:nvSpPr>
          <p:cNvPr id="41" name="사각형: 빗면 40">
            <a:extLst>
              <a:ext uri="{FF2B5EF4-FFF2-40B4-BE49-F238E27FC236}">
                <a16:creationId xmlns:a16="http://schemas.microsoft.com/office/drawing/2014/main" id="{C4105B56-A44B-44F5-82AD-CDD0B94377F9}"/>
              </a:ext>
            </a:extLst>
          </p:cNvPr>
          <p:cNvSpPr/>
          <p:nvPr/>
        </p:nvSpPr>
        <p:spPr>
          <a:xfrm>
            <a:off x="461372" y="179713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72E8E458-1B81-470F-BE31-CFE93053AE35}"/>
              </a:ext>
            </a:extLst>
          </p:cNvPr>
          <p:cNvSpPr/>
          <p:nvPr/>
        </p:nvSpPr>
        <p:spPr>
          <a:xfrm>
            <a:off x="1923129" y="179713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빗면 55">
            <a:extLst>
              <a:ext uri="{FF2B5EF4-FFF2-40B4-BE49-F238E27FC236}">
                <a16:creationId xmlns:a16="http://schemas.microsoft.com/office/drawing/2014/main" id="{7FC3D69F-537F-4F21-B40E-21DB1E91354C}"/>
              </a:ext>
            </a:extLst>
          </p:cNvPr>
          <p:cNvSpPr/>
          <p:nvPr/>
        </p:nvSpPr>
        <p:spPr>
          <a:xfrm>
            <a:off x="3384886" y="180574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빗면 57">
            <a:extLst>
              <a:ext uri="{FF2B5EF4-FFF2-40B4-BE49-F238E27FC236}">
                <a16:creationId xmlns:a16="http://schemas.microsoft.com/office/drawing/2014/main" id="{B72EA7BD-B962-4344-9236-4A4E20ECFA52}"/>
              </a:ext>
            </a:extLst>
          </p:cNvPr>
          <p:cNvSpPr/>
          <p:nvPr/>
        </p:nvSpPr>
        <p:spPr>
          <a:xfrm>
            <a:off x="3450163" y="3246878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빗면 59">
            <a:extLst>
              <a:ext uri="{FF2B5EF4-FFF2-40B4-BE49-F238E27FC236}">
                <a16:creationId xmlns:a16="http://schemas.microsoft.com/office/drawing/2014/main" id="{13AA8296-8E19-4417-AC6D-4AA3A84EE24C}"/>
              </a:ext>
            </a:extLst>
          </p:cNvPr>
          <p:cNvSpPr/>
          <p:nvPr/>
        </p:nvSpPr>
        <p:spPr>
          <a:xfrm>
            <a:off x="1957271" y="3238524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9E391E12-896C-4A8B-BF68-DD1C2976B27E}"/>
              </a:ext>
            </a:extLst>
          </p:cNvPr>
          <p:cNvSpPr/>
          <p:nvPr/>
        </p:nvSpPr>
        <p:spPr>
          <a:xfrm>
            <a:off x="471111" y="323484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빗면 64">
            <a:extLst>
              <a:ext uri="{FF2B5EF4-FFF2-40B4-BE49-F238E27FC236}">
                <a16:creationId xmlns:a16="http://schemas.microsoft.com/office/drawing/2014/main" id="{1495A50D-558A-401D-B6DA-7D78FCEE5DB3}"/>
              </a:ext>
            </a:extLst>
          </p:cNvPr>
          <p:cNvSpPr/>
          <p:nvPr/>
        </p:nvSpPr>
        <p:spPr>
          <a:xfrm>
            <a:off x="4846643" y="18143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빗면 66">
            <a:extLst>
              <a:ext uri="{FF2B5EF4-FFF2-40B4-BE49-F238E27FC236}">
                <a16:creationId xmlns:a16="http://schemas.microsoft.com/office/drawing/2014/main" id="{B80B7C0A-D38C-4F78-B183-605F48953E97}"/>
              </a:ext>
            </a:extLst>
          </p:cNvPr>
          <p:cNvSpPr/>
          <p:nvPr/>
        </p:nvSpPr>
        <p:spPr>
          <a:xfrm>
            <a:off x="4850694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빗면 68">
            <a:extLst>
              <a:ext uri="{FF2B5EF4-FFF2-40B4-BE49-F238E27FC236}">
                <a16:creationId xmlns:a16="http://schemas.microsoft.com/office/drawing/2014/main" id="{A1039C0F-6E95-4E19-8A6D-959AA43AD665}"/>
              </a:ext>
            </a:extLst>
          </p:cNvPr>
          <p:cNvSpPr/>
          <p:nvPr/>
        </p:nvSpPr>
        <p:spPr>
          <a:xfrm>
            <a:off x="471111" y="4692393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빗면 70">
            <a:extLst>
              <a:ext uri="{FF2B5EF4-FFF2-40B4-BE49-F238E27FC236}">
                <a16:creationId xmlns:a16="http://schemas.microsoft.com/office/drawing/2014/main" id="{D0261562-26B3-41F1-80BD-FAF3E3689F5A}"/>
              </a:ext>
            </a:extLst>
          </p:cNvPr>
          <p:cNvSpPr/>
          <p:nvPr/>
        </p:nvSpPr>
        <p:spPr>
          <a:xfrm>
            <a:off x="1978415" y="4692393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빗면 72">
            <a:extLst>
              <a:ext uri="{FF2B5EF4-FFF2-40B4-BE49-F238E27FC236}">
                <a16:creationId xmlns:a16="http://schemas.microsoft.com/office/drawing/2014/main" id="{ADA5A057-B386-415F-8024-30234F5D325C}"/>
              </a:ext>
            </a:extLst>
          </p:cNvPr>
          <p:cNvSpPr/>
          <p:nvPr/>
        </p:nvSpPr>
        <p:spPr>
          <a:xfrm>
            <a:off x="3468220" y="470442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07C246A-1C7A-4F65-A66E-3C36476CB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4" name="그래픽 3" descr="여자 아이가 있는 가족">
            <a:extLst>
              <a:ext uri="{FF2B5EF4-FFF2-40B4-BE49-F238E27FC236}">
                <a16:creationId xmlns:a16="http://schemas.microsoft.com/office/drawing/2014/main" id="{A55074BB-209B-4A08-A4DB-34CA263499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604" y="1936837"/>
            <a:ext cx="914400" cy="914400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2F82573C-A156-4916-9A78-805E2F3E8F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73548" y="1986420"/>
            <a:ext cx="914400" cy="914400"/>
          </a:xfrm>
          <a:prstGeom prst="rect">
            <a:avLst/>
          </a:prstGeom>
        </p:spPr>
      </p:pic>
      <p:pic>
        <p:nvPicPr>
          <p:cNvPr id="28" name="그래픽 27" descr="상향 추세">
            <a:extLst>
              <a:ext uri="{FF2B5EF4-FFF2-40B4-BE49-F238E27FC236}">
                <a16:creationId xmlns:a16="http://schemas.microsoft.com/office/drawing/2014/main" id="{63C85D13-4648-4889-AB47-D30DCB6865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7635" y="3382122"/>
            <a:ext cx="914400" cy="914400"/>
          </a:xfrm>
          <a:prstGeom prst="rect">
            <a:avLst/>
          </a:prstGeom>
        </p:spPr>
      </p:pic>
      <p:pic>
        <p:nvPicPr>
          <p:cNvPr id="30" name="그래픽 29" descr="톱니바퀴">
            <a:extLst>
              <a:ext uri="{FF2B5EF4-FFF2-40B4-BE49-F238E27FC236}">
                <a16:creationId xmlns:a16="http://schemas.microsoft.com/office/drawing/2014/main" id="{FBC5BAFD-949C-40ED-8F5D-7437F64E43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90527" y="3339326"/>
            <a:ext cx="914400" cy="914400"/>
          </a:xfrm>
          <a:prstGeom prst="rect">
            <a:avLst/>
          </a:prstGeom>
        </p:spPr>
      </p:pic>
      <p:pic>
        <p:nvPicPr>
          <p:cNvPr id="77" name="그래픽 76" descr="머리와 톱니바퀴">
            <a:extLst>
              <a:ext uri="{FF2B5EF4-FFF2-40B4-BE49-F238E27FC236}">
                <a16:creationId xmlns:a16="http://schemas.microsoft.com/office/drawing/2014/main" id="{BC29B149-5C44-4C1B-AD24-1B976E75F5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93153" y="3418340"/>
            <a:ext cx="914400" cy="914400"/>
          </a:xfrm>
          <a:prstGeom prst="rect">
            <a:avLst/>
          </a:prstGeom>
        </p:spPr>
      </p:pic>
      <p:pic>
        <p:nvPicPr>
          <p:cNvPr id="79" name="그래픽 78" descr="바코드">
            <a:extLst>
              <a:ext uri="{FF2B5EF4-FFF2-40B4-BE49-F238E27FC236}">
                <a16:creationId xmlns:a16="http://schemas.microsoft.com/office/drawing/2014/main" id="{AB375070-6F14-4E6F-A8FF-752952A80F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7610" y="4844125"/>
            <a:ext cx="914400" cy="914400"/>
          </a:xfrm>
          <a:prstGeom prst="rect">
            <a:avLst/>
          </a:prstGeom>
        </p:spPr>
      </p:pic>
      <p:pic>
        <p:nvPicPr>
          <p:cNvPr id="81" name="그래픽 80" descr="가위">
            <a:extLst>
              <a:ext uri="{FF2B5EF4-FFF2-40B4-BE49-F238E27FC236}">
                <a16:creationId xmlns:a16="http://schemas.microsoft.com/office/drawing/2014/main" id="{34737CC7-5C74-4C63-AA1C-72F7D9D529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25691" y="4832093"/>
            <a:ext cx="914400" cy="914400"/>
          </a:xfrm>
          <a:prstGeom prst="rect">
            <a:avLst/>
          </a:prstGeom>
        </p:spPr>
      </p:pic>
      <p:pic>
        <p:nvPicPr>
          <p:cNvPr id="83" name="그래픽 82" descr="태양계">
            <a:extLst>
              <a:ext uri="{FF2B5EF4-FFF2-40B4-BE49-F238E27FC236}">
                <a16:creationId xmlns:a16="http://schemas.microsoft.com/office/drawing/2014/main" id="{2961F174-3C4B-498D-9A8B-049F3BB766C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577495" y="4844125"/>
            <a:ext cx="914400" cy="914400"/>
          </a:xfrm>
          <a:prstGeom prst="rect">
            <a:avLst/>
          </a:prstGeom>
        </p:spPr>
      </p:pic>
      <p:pic>
        <p:nvPicPr>
          <p:cNvPr id="85" name="그래픽 84" descr="메달">
            <a:extLst>
              <a:ext uri="{FF2B5EF4-FFF2-40B4-BE49-F238E27FC236}">
                <a16:creationId xmlns:a16="http://schemas.microsoft.com/office/drawing/2014/main" id="{1F35A824-2491-4B70-B19E-8D07C1B063F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47020" y="3409864"/>
            <a:ext cx="914400" cy="914400"/>
          </a:xfrm>
          <a:prstGeom prst="rect">
            <a:avLst/>
          </a:prstGeom>
        </p:spPr>
      </p:pic>
      <p:pic>
        <p:nvPicPr>
          <p:cNvPr id="87" name="그래픽 86" descr="별">
            <a:extLst>
              <a:ext uri="{FF2B5EF4-FFF2-40B4-BE49-F238E27FC236}">
                <a16:creationId xmlns:a16="http://schemas.microsoft.com/office/drawing/2014/main" id="{D907410D-C042-4EBB-AEED-91C34867DF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36555" y="1914008"/>
            <a:ext cx="914400" cy="914400"/>
          </a:xfrm>
          <a:prstGeom prst="rect">
            <a:avLst/>
          </a:prstGeom>
        </p:spPr>
      </p:pic>
      <p:pic>
        <p:nvPicPr>
          <p:cNvPr id="89" name="그래픽 88" descr="방사능">
            <a:extLst>
              <a:ext uri="{FF2B5EF4-FFF2-40B4-BE49-F238E27FC236}">
                <a16:creationId xmlns:a16="http://schemas.microsoft.com/office/drawing/2014/main" id="{5A79DFBB-52E3-4AD2-BB2A-DD4A2245F8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33707" y="1964518"/>
            <a:ext cx="914400" cy="914400"/>
          </a:xfrm>
          <a:prstGeom prst="rect">
            <a:avLst/>
          </a:prstGeom>
        </p:spPr>
      </p:pic>
      <p:pic>
        <p:nvPicPr>
          <p:cNvPr id="50" name="그래픽 49" descr="혜성">
            <a:extLst>
              <a:ext uri="{FF2B5EF4-FFF2-40B4-BE49-F238E27FC236}">
                <a16:creationId xmlns:a16="http://schemas.microsoft.com/office/drawing/2014/main" id="{6F9B3425-6DE5-490F-BFD7-2BDE4DC72DF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69703" y="699315"/>
            <a:ext cx="914400" cy="9144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4352E9-3DCB-49B7-88B2-250206EDE75A}"/>
              </a:ext>
            </a:extLst>
          </p:cNvPr>
          <p:cNvSpPr/>
          <p:nvPr/>
        </p:nvSpPr>
        <p:spPr>
          <a:xfrm>
            <a:off x="1093780" y="6154774"/>
            <a:ext cx="5002220" cy="553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하이라이트된</a:t>
            </a:r>
            <a:r>
              <a:rPr lang="ko-KR" altLang="en-US" sz="1400" dirty="0"/>
              <a:t> 스킬은 삭제되고 정렬 순서에 따라 </a:t>
            </a:r>
            <a:endParaRPr lang="en-US" altLang="ko-KR" sz="1400" dirty="0"/>
          </a:p>
          <a:p>
            <a:pPr algn="ctr"/>
            <a:r>
              <a:rPr lang="ko-KR" altLang="en-US" sz="1400" dirty="0"/>
              <a:t>스킬이 밀려나게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CAB0A98-77E4-42F7-B384-D44C684DBB9B}"/>
              </a:ext>
            </a:extLst>
          </p:cNvPr>
          <p:cNvSpPr/>
          <p:nvPr/>
        </p:nvSpPr>
        <p:spPr>
          <a:xfrm>
            <a:off x="7820459" y="2538919"/>
            <a:ext cx="3624470" cy="3912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스크립트 출력</a:t>
            </a:r>
          </a:p>
        </p:txBody>
      </p:sp>
    </p:spTree>
    <p:extLst>
      <p:ext uri="{BB962C8B-B14F-4D97-AF65-F5344CB8AC3E}">
        <p14:creationId xmlns:p14="http://schemas.microsoft.com/office/powerpoint/2010/main" val="216906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1FF2E409-A154-4C94-AD47-655B4B3FF837}"/>
              </a:ext>
            </a:extLst>
          </p:cNvPr>
          <p:cNvGrpSpPr/>
          <p:nvPr/>
        </p:nvGrpSpPr>
        <p:grpSpPr>
          <a:xfrm rot="5400000">
            <a:off x="7565000" y="1671807"/>
            <a:ext cx="2495655" cy="3371850"/>
            <a:chOff x="944057" y="1152525"/>
            <a:chExt cx="2495655" cy="3371850"/>
          </a:xfrm>
        </p:grpSpPr>
        <p:sp>
          <p:nvSpPr>
            <p:cNvPr id="3" name="설명선: 오른쪽 화살표 2">
              <a:extLst>
                <a:ext uri="{FF2B5EF4-FFF2-40B4-BE49-F238E27FC236}">
                  <a16:creationId xmlns:a16="http://schemas.microsoft.com/office/drawing/2014/main" id="{4AC0195D-0CDE-411D-86EF-4A9D0D8EE37B}"/>
                </a:ext>
              </a:extLst>
            </p:cNvPr>
            <p:cNvSpPr/>
            <p:nvPr/>
          </p:nvSpPr>
          <p:spPr>
            <a:xfrm>
              <a:off x="944057" y="1152525"/>
              <a:ext cx="2495655" cy="3371850"/>
            </a:xfrm>
            <a:prstGeom prst="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3417387-B649-4E68-B715-509C1C46A6F1}"/>
                </a:ext>
              </a:extLst>
            </p:cNvPr>
            <p:cNvGrpSpPr/>
            <p:nvPr/>
          </p:nvGrpSpPr>
          <p:grpSpPr>
            <a:xfrm>
              <a:off x="1239332" y="1362075"/>
              <a:ext cx="1193800" cy="1193800"/>
              <a:chOff x="7886635" y="168275"/>
              <a:chExt cx="838200" cy="838200"/>
            </a:xfrm>
          </p:grpSpPr>
          <p:sp>
            <p:nvSpPr>
              <p:cNvPr id="5" name="사각형: 빗면 4">
                <a:extLst>
                  <a:ext uri="{FF2B5EF4-FFF2-40B4-BE49-F238E27FC236}">
                    <a16:creationId xmlns:a16="http://schemas.microsoft.com/office/drawing/2014/main" id="{2C17CBE7-B73A-4970-84F7-D931C1EDF9BB}"/>
                  </a:ext>
                </a:extLst>
              </p:cNvPr>
              <p:cNvSpPr/>
              <p:nvPr/>
            </p:nvSpPr>
            <p:spPr>
              <a:xfrm>
                <a:off x="7886635" y="168275"/>
                <a:ext cx="838200" cy="8382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6303367-D2C9-4C87-AF3D-39F3437CF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5000" y1="61719" x2="25000" y2="61719"/>
                            <a14:foregroundMark x1="60938" y1="76563" x2="60938" y2="765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069" y="375708"/>
                <a:ext cx="423333" cy="423333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1299BAD-234B-4D1C-9D51-E4DF662AA444}"/>
                </a:ext>
              </a:extLst>
            </p:cNvPr>
            <p:cNvGrpSpPr/>
            <p:nvPr/>
          </p:nvGrpSpPr>
          <p:grpSpPr>
            <a:xfrm>
              <a:off x="1234601" y="3132694"/>
              <a:ext cx="1193800" cy="1193800"/>
              <a:chOff x="7886635" y="168275"/>
              <a:chExt cx="838200" cy="838200"/>
            </a:xfrm>
          </p:grpSpPr>
          <p:sp>
            <p:nvSpPr>
              <p:cNvPr id="8" name="사각형: 빗면 7">
                <a:extLst>
                  <a:ext uri="{FF2B5EF4-FFF2-40B4-BE49-F238E27FC236}">
                    <a16:creationId xmlns:a16="http://schemas.microsoft.com/office/drawing/2014/main" id="{FC7DB373-A729-4B72-AE34-702075200171}"/>
                  </a:ext>
                </a:extLst>
              </p:cNvPr>
              <p:cNvSpPr/>
              <p:nvPr/>
            </p:nvSpPr>
            <p:spPr>
              <a:xfrm>
                <a:off x="7886635" y="168275"/>
                <a:ext cx="838200" cy="838200"/>
              </a:xfrm>
              <a:prstGeom prst="bevel">
                <a:avLst>
                  <a:gd name="adj" fmla="val 53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20B493F-3C41-44B9-A1A3-A397C7EB2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5000" y1="61719" x2="25000" y2="61719"/>
                            <a14:foregroundMark x1="60938" y1="76563" x2="60938" y2="765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4069" y="375708"/>
                <a:ext cx="423333" cy="423333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57EB70-5ADC-46D1-A91E-E0E2A7D2585C}"/>
              </a:ext>
            </a:extLst>
          </p:cNvPr>
          <p:cNvSpPr/>
          <p:nvPr/>
        </p:nvSpPr>
        <p:spPr>
          <a:xfrm>
            <a:off x="7836580" y="4710717"/>
            <a:ext cx="1989458" cy="164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D48B0D4-6250-40EE-8A5D-B65E908BCF7A}"/>
              </a:ext>
            </a:extLst>
          </p:cNvPr>
          <p:cNvGrpSpPr/>
          <p:nvPr/>
        </p:nvGrpSpPr>
        <p:grpSpPr>
          <a:xfrm>
            <a:off x="8229893" y="4942923"/>
            <a:ext cx="1193800" cy="1193800"/>
            <a:chOff x="7886635" y="168275"/>
            <a:chExt cx="838200" cy="838200"/>
          </a:xfrm>
        </p:grpSpPr>
        <p:sp>
          <p:nvSpPr>
            <p:cNvPr id="11" name="사각형: 빗면 10">
              <a:extLst>
                <a:ext uri="{FF2B5EF4-FFF2-40B4-BE49-F238E27FC236}">
                  <a16:creationId xmlns:a16="http://schemas.microsoft.com/office/drawing/2014/main" id="{3A1978EA-129D-4B89-BDF2-AECB964A23D8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C79C17D-2A3D-4A8B-9493-60502EEA6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28" name="사각형: 빗면 27">
            <a:extLst>
              <a:ext uri="{FF2B5EF4-FFF2-40B4-BE49-F238E27FC236}">
                <a16:creationId xmlns:a16="http://schemas.microsoft.com/office/drawing/2014/main" id="{22A6311E-3649-42B5-8523-BF52560A5910}"/>
              </a:ext>
            </a:extLst>
          </p:cNvPr>
          <p:cNvSpPr/>
          <p:nvPr/>
        </p:nvSpPr>
        <p:spPr>
          <a:xfrm>
            <a:off x="467105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빗면 28">
            <a:extLst>
              <a:ext uri="{FF2B5EF4-FFF2-40B4-BE49-F238E27FC236}">
                <a16:creationId xmlns:a16="http://schemas.microsoft.com/office/drawing/2014/main" id="{3EF2878F-8D28-41B9-AD91-8DA346F09F91}"/>
              </a:ext>
            </a:extLst>
          </p:cNvPr>
          <p:cNvSpPr/>
          <p:nvPr/>
        </p:nvSpPr>
        <p:spPr>
          <a:xfrm>
            <a:off x="1892667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빗면 29">
            <a:extLst>
              <a:ext uri="{FF2B5EF4-FFF2-40B4-BE49-F238E27FC236}">
                <a16:creationId xmlns:a16="http://schemas.microsoft.com/office/drawing/2014/main" id="{17255255-9CB1-41BE-BE63-1A0EE17574BC}"/>
              </a:ext>
            </a:extLst>
          </p:cNvPr>
          <p:cNvSpPr/>
          <p:nvPr/>
        </p:nvSpPr>
        <p:spPr>
          <a:xfrm>
            <a:off x="3354424" y="176910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빗면 30">
            <a:extLst>
              <a:ext uri="{FF2B5EF4-FFF2-40B4-BE49-F238E27FC236}">
                <a16:creationId xmlns:a16="http://schemas.microsoft.com/office/drawing/2014/main" id="{0A53D2E7-940D-40FC-BF17-6CFCA7C71541}"/>
              </a:ext>
            </a:extLst>
          </p:cNvPr>
          <p:cNvSpPr/>
          <p:nvPr/>
        </p:nvSpPr>
        <p:spPr>
          <a:xfrm>
            <a:off x="4816181" y="17777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빗면 31">
            <a:extLst>
              <a:ext uri="{FF2B5EF4-FFF2-40B4-BE49-F238E27FC236}">
                <a16:creationId xmlns:a16="http://schemas.microsoft.com/office/drawing/2014/main" id="{0EDB189A-6CE4-4771-BD0E-E17AC4288191}"/>
              </a:ext>
            </a:extLst>
          </p:cNvPr>
          <p:cNvSpPr/>
          <p:nvPr/>
        </p:nvSpPr>
        <p:spPr>
          <a:xfrm>
            <a:off x="4828213" y="3262551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빗면 32">
            <a:extLst>
              <a:ext uri="{FF2B5EF4-FFF2-40B4-BE49-F238E27FC236}">
                <a16:creationId xmlns:a16="http://schemas.microsoft.com/office/drawing/2014/main" id="{2E3159EC-E8AA-4CB2-8E22-16E7DAC965F1}"/>
              </a:ext>
            </a:extLst>
          </p:cNvPr>
          <p:cNvSpPr/>
          <p:nvPr/>
        </p:nvSpPr>
        <p:spPr>
          <a:xfrm>
            <a:off x="3335321" y="325419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빗면 33">
            <a:extLst>
              <a:ext uri="{FF2B5EF4-FFF2-40B4-BE49-F238E27FC236}">
                <a16:creationId xmlns:a16="http://schemas.microsoft.com/office/drawing/2014/main" id="{F2E64A0F-DFED-4E9C-B27A-BCE51DE7CD55}"/>
              </a:ext>
            </a:extLst>
          </p:cNvPr>
          <p:cNvSpPr/>
          <p:nvPr/>
        </p:nvSpPr>
        <p:spPr>
          <a:xfrm>
            <a:off x="1849161" y="3250519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빗면 34">
            <a:extLst>
              <a:ext uri="{FF2B5EF4-FFF2-40B4-BE49-F238E27FC236}">
                <a16:creationId xmlns:a16="http://schemas.microsoft.com/office/drawing/2014/main" id="{B0D82ED6-CC06-48C7-981F-B523E1C13DD5}"/>
              </a:ext>
            </a:extLst>
          </p:cNvPr>
          <p:cNvSpPr/>
          <p:nvPr/>
        </p:nvSpPr>
        <p:spPr>
          <a:xfrm>
            <a:off x="429810" y="3250230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빗면 35">
            <a:extLst>
              <a:ext uri="{FF2B5EF4-FFF2-40B4-BE49-F238E27FC236}">
                <a16:creationId xmlns:a16="http://schemas.microsoft.com/office/drawing/2014/main" id="{F76642C4-3F46-4419-B6C4-66E7D79F6F99}"/>
              </a:ext>
            </a:extLst>
          </p:cNvPr>
          <p:cNvSpPr/>
          <p:nvPr/>
        </p:nvSpPr>
        <p:spPr>
          <a:xfrm>
            <a:off x="4680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빗면 36">
            <a:extLst>
              <a:ext uri="{FF2B5EF4-FFF2-40B4-BE49-F238E27FC236}">
                <a16:creationId xmlns:a16="http://schemas.microsoft.com/office/drawing/2014/main" id="{8D315A87-4A6C-46CB-928F-6883620D06AC}"/>
              </a:ext>
            </a:extLst>
          </p:cNvPr>
          <p:cNvSpPr/>
          <p:nvPr/>
        </p:nvSpPr>
        <p:spPr>
          <a:xfrm>
            <a:off x="1842362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빗면 37">
            <a:extLst>
              <a:ext uri="{FF2B5EF4-FFF2-40B4-BE49-F238E27FC236}">
                <a16:creationId xmlns:a16="http://schemas.microsoft.com/office/drawing/2014/main" id="{94FD8009-CE10-441F-B758-740AD7D1BEE9}"/>
              </a:ext>
            </a:extLst>
          </p:cNvPr>
          <p:cNvSpPr/>
          <p:nvPr/>
        </p:nvSpPr>
        <p:spPr>
          <a:xfrm>
            <a:off x="3349666" y="469868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빗면 38">
            <a:extLst>
              <a:ext uri="{FF2B5EF4-FFF2-40B4-BE49-F238E27FC236}">
                <a16:creationId xmlns:a16="http://schemas.microsoft.com/office/drawing/2014/main" id="{7FEF0719-A50D-45F1-B756-BC75A6736562}"/>
              </a:ext>
            </a:extLst>
          </p:cNvPr>
          <p:cNvSpPr/>
          <p:nvPr/>
        </p:nvSpPr>
        <p:spPr>
          <a:xfrm>
            <a:off x="4839471" y="4710717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래픽 39" descr="여자 아이가 있는 가족">
            <a:extLst>
              <a:ext uri="{FF2B5EF4-FFF2-40B4-BE49-F238E27FC236}">
                <a16:creationId xmlns:a16="http://schemas.microsoft.com/office/drawing/2014/main" id="{94389CFA-4442-41E6-9C58-ECAE0D938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9899" y="1908807"/>
            <a:ext cx="914400" cy="914400"/>
          </a:xfrm>
          <a:prstGeom prst="rect">
            <a:avLst/>
          </a:prstGeom>
        </p:spPr>
      </p:pic>
      <p:pic>
        <p:nvPicPr>
          <p:cNvPr id="41" name="그래픽 40" descr="링크">
            <a:extLst>
              <a:ext uri="{FF2B5EF4-FFF2-40B4-BE49-F238E27FC236}">
                <a16:creationId xmlns:a16="http://schemas.microsoft.com/office/drawing/2014/main" id="{FE61AE61-81D0-43BA-93D3-B3059AE267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715" y="3422265"/>
            <a:ext cx="914400" cy="914400"/>
          </a:xfrm>
          <a:prstGeom prst="rect">
            <a:avLst/>
          </a:prstGeom>
        </p:spPr>
      </p:pic>
      <p:pic>
        <p:nvPicPr>
          <p:cNvPr id="42" name="그래픽 41" descr="상향 추세">
            <a:extLst>
              <a:ext uri="{FF2B5EF4-FFF2-40B4-BE49-F238E27FC236}">
                <a16:creationId xmlns:a16="http://schemas.microsoft.com/office/drawing/2014/main" id="{063CA1CD-B865-4D79-B70E-05FEBEC3F6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5685" y="3397795"/>
            <a:ext cx="914400" cy="914400"/>
          </a:xfrm>
          <a:prstGeom prst="rect">
            <a:avLst/>
          </a:prstGeom>
        </p:spPr>
      </p:pic>
      <p:pic>
        <p:nvPicPr>
          <p:cNvPr id="43" name="그래픽 42" descr="톱니바퀴">
            <a:extLst>
              <a:ext uri="{FF2B5EF4-FFF2-40B4-BE49-F238E27FC236}">
                <a16:creationId xmlns:a16="http://schemas.microsoft.com/office/drawing/2014/main" id="{3B18F7B7-021B-4443-ABDD-6F2689950B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8577" y="3354999"/>
            <a:ext cx="914400" cy="914400"/>
          </a:xfrm>
          <a:prstGeom prst="rect">
            <a:avLst/>
          </a:prstGeom>
        </p:spPr>
      </p:pic>
      <p:pic>
        <p:nvPicPr>
          <p:cNvPr id="44" name="그래픽 43" descr="머리와 톱니바퀴">
            <a:extLst>
              <a:ext uri="{FF2B5EF4-FFF2-40B4-BE49-F238E27FC236}">
                <a16:creationId xmlns:a16="http://schemas.microsoft.com/office/drawing/2014/main" id="{517E87FA-7EF6-4A22-8C76-E2BC7BBDF7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0525" y="4854474"/>
            <a:ext cx="914400" cy="914400"/>
          </a:xfrm>
          <a:prstGeom prst="rect">
            <a:avLst/>
          </a:prstGeom>
        </p:spPr>
      </p:pic>
      <p:pic>
        <p:nvPicPr>
          <p:cNvPr id="45" name="그래픽 44" descr="바코드">
            <a:extLst>
              <a:ext uri="{FF2B5EF4-FFF2-40B4-BE49-F238E27FC236}">
                <a16:creationId xmlns:a16="http://schemas.microsoft.com/office/drawing/2014/main" id="{E66D79AB-0626-4BB9-B278-45CC414680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88861" y="4850417"/>
            <a:ext cx="914400" cy="914400"/>
          </a:xfrm>
          <a:prstGeom prst="rect">
            <a:avLst/>
          </a:prstGeom>
        </p:spPr>
      </p:pic>
      <p:pic>
        <p:nvPicPr>
          <p:cNvPr id="46" name="그래픽 45" descr="가위">
            <a:extLst>
              <a:ext uri="{FF2B5EF4-FFF2-40B4-BE49-F238E27FC236}">
                <a16:creationId xmlns:a16="http://schemas.microsoft.com/office/drawing/2014/main" id="{EDD57709-E6EB-45C5-ACEC-72FB577D02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96942" y="4838385"/>
            <a:ext cx="914400" cy="914400"/>
          </a:xfrm>
          <a:prstGeom prst="rect">
            <a:avLst/>
          </a:prstGeom>
        </p:spPr>
      </p:pic>
      <p:pic>
        <p:nvPicPr>
          <p:cNvPr id="47" name="그래픽 46" descr="태양계">
            <a:extLst>
              <a:ext uri="{FF2B5EF4-FFF2-40B4-BE49-F238E27FC236}">
                <a16:creationId xmlns:a16="http://schemas.microsoft.com/office/drawing/2014/main" id="{E789E988-04B2-4474-84FA-1E92341818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48746" y="4850417"/>
            <a:ext cx="914400" cy="914400"/>
          </a:xfrm>
          <a:prstGeom prst="rect">
            <a:avLst/>
          </a:prstGeom>
        </p:spPr>
      </p:pic>
      <p:pic>
        <p:nvPicPr>
          <p:cNvPr id="48" name="그래픽 47" descr="메달">
            <a:extLst>
              <a:ext uri="{FF2B5EF4-FFF2-40B4-BE49-F238E27FC236}">
                <a16:creationId xmlns:a16="http://schemas.microsoft.com/office/drawing/2014/main" id="{EAB496AE-8FC0-42D8-9950-F2C3452AE7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25070" y="3425537"/>
            <a:ext cx="914400" cy="914400"/>
          </a:xfrm>
          <a:prstGeom prst="rect">
            <a:avLst/>
          </a:prstGeom>
        </p:spPr>
      </p:pic>
      <p:pic>
        <p:nvPicPr>
          <p:cNvPr id="49" name="그래픽 48" descr="별">
            <a:extLst>
              <a:ext uri="{FF2B5EF4-FFF2-40B4-BE49-F238E27FC236}">
                <a16:creationId xmlns:a16="http://schemas.microsoft.com/office/drawing/2014/main" id="{2CB92000-C49C-4195-A0C6-4A34310376E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67850" y="1885978"/>
            <a:ext cx="914400" cy="914400"/>
          </a:xfrm>
          <a:prstGeom prst="rect">
            <a:avLst/>
          </a:prstGeom>
        </p:spPr>
      </p:pic>
      <p:pic>
        <p:nvPicPr>
          <p:cNvPr id="50" name="그래픽 49" descr="방사능">
            <a:extLst>
              <a:ext uri="{FF2B5EF4-FFF2-40B4-BE49-F238E27FC236}">
                <a16:creationId xmlns:a16="http://schemas.microsoft.com/office/drawing/2014/main" id="{5866C0B6-9F03-422E-8E57-33A744AC6A4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65002" y="1936488"/>
            <a:ext cx="914400" cy="914400"/>
          </a:xfrm>
          <a:prstGeom prst="rect">
            <a:avLst/>
          </a:prstGeom>
        </p:spPr>
      </p:pic>
      <p:pic>
        <p:nvPicPr>
          <p:cNvPr id="51" name="그래픽 50" descr="눈꽃">
            <a:extLst>
              <a:ext uri="{FF2B5EF4-FFF2-40B4-BE49-F238E27FC236}">
                <a16:creationId xmlns:a16="http://schemas.microsoft.com/office/drawing/2014/main" id="{5EA8FBC2-5320-4949-993D-FBCB87E4F8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10525" y="1917412"/>
            <a:ext cx="914400" cy="9144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8326DB77-47A5-477C-976A-FE9D810E7158}"/>
              </a:ext>
            </a:extLst>
          </p:cNvPr>
          <p:cNvGrpSpPr/>
          <p:nvPr/>
        </p:nvGrpSpPr>
        <p:grpSpPr>
          <a:xfrm>
            <a:off x="4661650" y="366051"/>
            <a:ext cx="7530350" cy="1647825"/>
            <a:chOff x="307974" y="371472"/>
            <a:chExt cx="9636191" cy="1647825"/>
          </a:xfrm>
        </p:grpSpPr>
        <p:sp>
          <p:nvSpPr>
            <p:cNvPr id="53" name="평행 사변형 52">
              <a:extLst>
                <a:ext uri="{FF2B5EF4-FFF2-40B4-BE49-F238E27FC236}">
                  <a16:creationId xmlns:a16="http://schemas.microsoft.com/office/drawing/2014/main" id="{ED529CC9-DB5E-45D8-B213-7A4C9CC09704}"/>
                </a:ext>
              </a:extLst>
            </p:cNvPr>
            <p:cNvSpPr/>
            <p:nvPr/>
          </p:nvSpPr>
          <p:spPr>
            <a:xfrm flipV="1">
              <a:off x="307974" y="371472"/>
              <a:ext cx="9636191" cy="1647825"/>
            </a:xfrm>
            <a:prstGeom prst="parallelogram">
              <a:avLst>
                <a:gd name="adj" fmla="val 11404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CFCF666-EF96-4B1B-A48F-AFF5EC921CDD}"/>
                </a:ext>
              </a:extLst>
            </p:cNvPr>
            <p:cNvSpPr/>
            <p:nvPr/>
          </p:nvSpPr>
          <p:spPr>
            <a:xfrm>
              <a:off x="7527168" y="371472"/>
              <a:ext cx="2416997" cy="1647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사각형: 빗면 54">
            <a:extLst>
              <a:ext uri="{FF2B5EF4-FFF2-40B4-BE49-F238E27FC236}">
                <a16:creationId xmlns:a16="http://schemas.microsoft.com/office/drawing/2014/main" id="{8F0B0D27-EAC0-4CDB-8884-E82FE2B301CE}"/>
              </a:ext>
            </a:extLst>
          </p:cNvPr>
          <p:cNvSpPr/>
          <p:nvPr/>
        </p:nvSpPr>
        <p:spPr>
          <a:xfrm>
            <a:off x="6503602" y="563276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EC41B9-8638-43AC-9848-87A52A0D1FD3}"/>
              </a:ext>
            </a:extLst>
          </p:cNvPr>
          <p:cNvGrpSpPr/>
          <p:nvPr/>
        </p:nvGrpSpPr>
        <p:grpSpPr>
          <a:xfrm>
            <a:off x="7932352" y="583912"/>
            <a:ext cx="1193800" cy="1193800"/>
            <a:chOff x="7886635" y="168275"/>
            <a:chExt cx="838200" cy="838200"/>
          </a:xfrm>
        </p:grpSpPr>
        <p:sp>
          <p:nvSpPr>
            <p:cNvPr id="57" name="사각형: 빗면 56">
              <a:extLst>
                <a:ext uri="{FF2B5EF4-FFF2-40B4-BE49-F238E27FC236}">
                  <a16:creationId xmlns:a16="http://schemas.microsoft.com/office/drawing/2014/main" id="{674EEDCB-4E46-483A-B0B3-D49876A1F118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80B0C8B-C65E-4B97-885B-0BA8B6AC0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A2E993B-5F25-4E3B-BEEC-169F5D20D915}"/>
              </a:ext>
            </a:extLst>
          </p:cNvPr>
          <p:cNvGrpSpPr/>
          <p:nvPr/>
        </p:nvGrpSpPr>
        <p:grpSpPr>
          <a:xfrm>
            <a:off x="9342052" y="563275"/>
            <a:ext cx="1193800" cy="1193800"/>
            <a:chOff x="7886635" y="168275"/>
            <a:chExt cx="838200" cy="838200"/>
          </a:xfrm>
        </p:grpSpPr>
        <p:sp>
          <p:nvSpPr>
            <p:cNvPr id="60" name="사각형: 빗면 59">
              <a:extLst>
                <a:ext uri="{FF2B5EF4-FFF2-40B4-BE49-F238E27FC236}">
                  <a16:creationId xmlns:a16="http://schemas.microsoft.com/office/drawing/2014/main" id="{6FA356AB-22E7-4AD9-8602-5E66B0B71711}"/>
                </a:ext>
              </a:extLst>
            </p:cNvPr>
            <p:cNvSpPr/>
            <p:nvPr/>
          </p:nvSpPr>
          <p:spPr>
            <a:xfrm>
              <a:off x="7886635" y="168275"/>
              <a:ext cx="838200" cy="8382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2A951D99-219F-4E40-A647-402625FC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000" y1="61719" x2="25000" y2="61719"/>
                          <a14:foregroundMark x1="60938" y1="76563" x2="60938" y2="76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69" y="375708"/>
              <a:ext cx="423333" cy="423333"/>
            </a:xfrm>
            <a:prstGeom prst="rect">
              <a:avLst/>
            </a:prstGeom>
          </p:spPr>
        </p:pic>
      </p:grpSp>
      <p:sp>
        <p:nvSpPr>
          <p:cNvPr id="62" name="사각형: 빗면 61">
            <a:extLst>
              <a:ext uri="{FF2B5EF4-FFF2-40B4-BE49-F238E27FC236}">
                <a16:creationId xmlns:a16="http://schemas.microsoft.com/office/drawing/2014/main" id="{5B221793-C1E9-44F6-AF29-6A8C7E9C468D}"/>
              </a:ext>
            </a:extLst>
          </p:cNvPr>
          <p:cNvSpPr/>
          <p:nvPr/>
        </p:nvSpPr>
        <p:spPr>
          <a:xfrm>
            <a:off x="10675552" y="563275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321442C-556F-4AA2-8BA3-7EDB424D89B4}"/>
              </a:ext>
            </a:extLst>
          </p:cNvPr>
          <p:cNvGrpSpPr/>
          <p:nvPr/>
        </p:nvGrpSpPr>
        <p:grpSpPr>
          <a:xfrm>
            <a:off x="7919332" y="550724"/>
            <a:ext cx="1193800" cy="1193800"/>
            <a:chOff x="1234482" y="1791331"/>
            <a:chExt cx="1193800" cy="1193800"/>
          </a:xfrm>
        </p:grpSpPr>
        <p:sp>
          <p:nvSpPr>
            <p:cNvPr id="64" name="사각형: 빗면 63">
              <a:extLst>
                <a:ext uri="{FF2B5EF4-FFF2-40B4-BE49-F238E27FC236}">
                  <a16:creationId xmlns:a16="http://schemas.microsoft.com/office/drawing/2014/main" id="{0AA5446D-863C-48B8-9207-365593E23F45}"/>
                </a:ext>
              </a:extLst>
            </p:cNvPr>
            <p:cNvSpPr/>
            <p:nvPr/>
          </p:nvSpPr>
          <p:spPr>
            <a:xfrm>
              <a:off x="1234482" y="1791331"/>
              <a:ext cx="1193800" cy="1193800"/>
            </a:xfrm>
            <a:prstGeom prst="bevel">
              <a:avLst>
                <a:gd name="adj" fmla="val 5357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래픽 64" descr="사용자">
              <a:extLst>
                <a:ext uri="{FF2B5EF4-FFF2-40B4-BE49-F238E27FC236}">
                  <a16:creationId xmlns:a16="http://schemas.microsoft.com/office/drawing/2014/main" id="{FDC89FE5-069A-4FE9-AD3F-D442E7590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374182" y="1931031"/>
              <a:ext cx="914400" cy="914400"/>
            </a:xfrm>
            <a:prstGeom prst="rect">
              <a:avLst/>
            </a:prstGeom>
          </p:spPr>
        </p:pic>
      </p:grpSp>
      <p:sp>
        <p:nvSpPr>
          <p:cNvPr id="66" name="사각형: 빗면 65">
            <a:extLst>
              <a:ext uri="{FF2B5EF4-FFF2-40B4-BE49-F238E27FC236}">
                <a16:creationId xmlns:a16="http://schemas.microsoft.com/office/drawing/2014/main" id="{3CB7B5D2-B475-460A-9165-A676305B7BC4}"/>
              </a:ext>
            </a:extLst>
          </p:cNvPr>
          <p:cNvSpPr/>
          <p:nvPr/>
        </p:nvSpPr>
        <p:spPr>
          <a:xfrm>
            <a:off x="9364939" y="583912"/>
            <a:ext cx="1193800" cy="1193800"/>
          </a:xfrm>
          <a:prstGeom prst="bevel">
            <a:avLst>
              <a:gd name="adj" fmla="val 535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래픽 66" descr="리모콘">
            <a:extLst>
              <a:ext uri="{FF2B5EF4-FFF2-40B4-BE49-F238E27FC236}">
                <a16:creationId xmlns:a16="http://schemas.microsoft.com/office/drawing/2014/main" id="{84CAD786-8E66-42F0-BC3B-BF0F1502919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03228" y="762682"/>
            <a:ext cx="914400" cy="9144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0525322B-BDB1-4C99-B77B-22F4AC09D58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8203" b="93555" l="9961" r="97266">
                        <a14:foregroundMark x1="37109" y1="41406" x2="32227" y2="44531"/>
                        <a14:foregroundMark x1="32422" y1="47461" x2="31641" y2="89063"/>
                        <a14:foregroundMark x1="31641" y1="89063" x2="37109" y2="94141"/>
                        <a14:foregroundMark x1="37109" y1="94141" x2="61914" y2="94336"/>
                        <a14:foregroundMark x1="61914" y1="94336" x2="89063" y2="93555"/>
                        <a14:foregroundMark x1="89063" y1="93555" x2="94727" y2="91992"/>
                        <a14:foregroundMark x1="42773" y1="42188" x2="51172" y2="42188"/>
                        <a14:foregroundMark x1="51172" y1="42188" x2="68945" y2="41016"/>
                        <a14:foregroundMark x1="68945" y1="41016" x2="88477" y2="41797"/>
                        <a14:foregroundMark x1="94531" y1="42969" x2="96680" y2="48633"/>
                        <a14:foregroundMark x1="96680" y1="51172" x2="95898" y2="72852"/>
                        <a14:foregroundMark x1="97070" y1="50977" x2="97266" y2="49414"/>
                        <a14:foregroundMark x1="96484" y1="48828" x2="96680" y2="51563"/>
                        <a14:foregroundMark x1="95898" y1="73047" x2="97070" y2="91211"/>
                        <a14:foregroundMark x1="63867" y1="72852" x2="63867" y2="63672"/>
                        <a14:foregroundMark x1="53320" y1="11914" x2="60352" y2="8984"/>
                        <a14:foregroundMark x1="60352" y1="8984" x2="68359" y2="8594"/>
                        <a14:foregroundMark x1="68359" y1="8594" x2="75195" y2="11328"/>
                        <a14:foregroundMark x1="75195" y1="11328" x2="75586" y2="11719"/>
                        <a14:foregroundMark x1="55469" y1="8984" x2="57422" y2="8203"/>
                        <a14:backgroundMark x1="14648" y1="14648" x2="14648" y2="14648"/>
                        <a14:backgroundMark x1="19922" y1="21875" x2="9961" y2="41211"/>
                        <a14:backgroundMark x1="9961" y1="41211" x2="17383" y2="46094"/>
                        <a14:backgroundMark x1="17383" y1="46094" x2="25195" y2="34766"/>
                        <a14:backgroundMark x1="25195" y1="34766" x2="34180" y2="4297"/>
                        <a14:backgroundMark x1="34180" y1="4297" x2="16406" y2="52148"/>
                        <a14:backgroundMark x1="6055" y1="47461" x2="5664" y2="21289"/>
                        <a14:backgroundMark x1="5664" y1="21289" x2="10742" y2="14648"/>
                        <a14:backgroundMark x1="10742" y1="14648" x2="16016" y2="25977"/>
                        <a14:backgroundMark x1="16016" y1="25977" x2="13281" y2="44531"/>
                        <a14:backgroundMark x1="13281" y1="44531" x2="5273" y2="62500"/>
                        <a14:backgroundMark x1="5273" y1="62500" x2="11328" y2="72852"/>
                        <a14:backgroundMark x1="11328" y1="72852" x2="12305" y2="80273"/>
                        <a14:backgroundMark x1="12305" y1="80273" x2="15039" y2="87109"/>
                        <a14:backgroundMark x1="28351" y1="87307" x2="23828" y2="59570"/>
                        <a14:backgroundMark x1="28965" y1="91070" x2="28628" y2="89006"/>
                        <a14:backgroundMark x1="29688" y1="95508" x2="28992" y2="91241"/>
                        <a14:backgroundMark x1="23828" y1="59570" x2="26758" y2="41602"/>
                        <a14:backgroundMark x1="26758" y1="41602" x2="44336" y2="8984"/>
                        <a14:backgroundMark x1="44336" y1="8984" x2="56029" y2="7893"/>
                        <a14:backgroundMark x1="77176" y1="10470" x2="83203" y2="12695"/>
                        <a14:backgroundMark x1="76215" y1="10115" x2="76572" y2="10247"/>
                        <a14:backgroundMark x1="83203" y1="12695" x2="90820" y2="19922"/>
                        <a14:backgroundMark x1="90820" y1="19922" x2="96094" y2="28906"/>
                        <a14:backgroundMark x1="96629" y1="48651" x2="96633" y2="48817"/>
                        <a14:backgroundMark x1="96094" y1="28906" x2="96456" y2="42271"/>
                        <a14:backgroundMark x1="91929" y1="95245" x2="89063" y2="99609"/>
                        <a14:backgroundMark x1="35697" y1="96349" x2="28320" y2="95898"/>
                        <a14:backgroundMark x1="89063" y1="99609" x2="46842" y2="97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8523" y="830755"/>
            <a:ext cx="651521" cy="651521"/>
          </a:xfrm>
          <a:prstGeom prst="rect">
            <a:avLst/>
          </a:prstGeom>
        </p:spPr>
      </p:pic>
      <p:pic>
        <p:nvPicPr>
          <p:cNvPr id="69" name="그래픽 68" descr="혜성">
            <a:extLst>
              <a:ext uri="{FF2B5EF4-FFF2-40B4-BE49-F238E27FC236}">
                <a16:creationId xmlns:a16="http://schemas.microsoft.com/office/drawing/2014/main" id="{E168B11F-8EA6-4485-951A-1DC1F85D286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669703" y="699315"/>
            <a:ext cx="914400" cy="914400"/>
          </a:xfrm>
          <a:prstGeom prst="rect">
            <a:avLst/>
          </a:prstGeom>
        </p:spPr>
      </p:pic>
      <p:pic>
        <p:nvPicPr>
          <p:cNvPr id="70" name="그래픽 69" descr="여자 아이가 있는 가족">
            <a:extLst>
              <a:ext uri="{FF2B5EF4-FFF2-40B4-BE49-F238E27FC236}">
                <a16:creationId xmlns:a16="http://schemas.microsoft.com/office/drawing/2014/main" id="{79C2A22D-6143-4798-9F9B-A86E8EC0B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4417" y="2537429"/>
            <a:ext cx="914400" cy="914400"/>
          </a:xfrm>
          <a:prstGeom prst="rect">
            <a:avLst/>
          </a:prstGeom>
        </p:spPr>
      </p:pic>
      <p:pic>
        <p:nvPicPr>
          <p:cNvPr id="71" name="그래픽 70" descr="별">
            <a:extLst>
              <a:ext uri="{FF2B5EF4-FFF2-40B4-BE49-F238E27FC236}">
                <a16:creationId xmlns:a16="http://schemas.microsoft.com/office/drawing/2014/main" id="{13BCDBC5-613B-410D-AB2F-F99C4647ED7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35103" y="2537429"/>
            <a:ext cx="914400" cy="914400"/>
          </a:xfrm>
          <a:prstGeom prst="rect">
            <a:avLst/>
          </a:prstGeom>
        </p:spPr>
      </p:pic>
      <p:pic>
        <p:nvPicPr>
          <p:cNvPr id="74" name="그래픽 73" descr="드라마">
            <a:extLst>
              <a:ext uri="{FF2B5EF4-FFF2-40B4-BE49-F238E27FC236}">
                <a16:creationId xmlns:a16="http://schemas.microsoft.com/office/drawing/2014/main" id="{83106C7A-B931-40F2-970C-0B35F8DD2D1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355627" y="50978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5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둥근모꼴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49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둥근모꼴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Fox.Sanghyen Joo</dc:creator>
  <cp:lastModifiedBy>Fox.Sanghyen Joo</cp:lastModifiedBy>
  <cp:revision>24</cp:revision>
  <dcterms:created xsi:type="dcterms:W3CDTF">2018-04-09T06:37:31Z</dcterms:created>
  <dcterms:modified xsi:type="dcterms:W3CDTF">2018-04-11T07:20:21Z</dcterms:modified>
</cp:coreProperties>
</file>