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70" r:id="rId10"/>
    <p:sldId id="272" r:id="rId11"/>
    <p:sldId id="274" r:id="rId12"/>
    <p:sldId id="275" r:id="rId13"/>
    <p:sldId id="273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9"/>
    <a:srgbClr val="615C9A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02" y="4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84085" y="-861134"/>
            <a:ext cx="426128" cy="17222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5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8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3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4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0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3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7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4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5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D20622-F755-4D63-AA4F-E0C2804991E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C7EF2-6F40-4B31-AF04-94DEB741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1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45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4647" y="2967335"/>
            <a:ext cx="8202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 및 배치 매뉴얼</a:t>
            </a:r>
            <a:endParaRPr lang="en-US" altLang="ko-KR" sz="5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5645" y="5635539"/>
            <a:ext cx="4123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2018-09-03</a:t>
            </a:r>
          </a:p>
          <a:p>
            <a:pPr algn="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전인호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1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88" y="2240387"/>
            <a:ext cx="5280436" cy="25762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1085" y="2240387"/>
            <a:ext cx="6676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Assets/ Resources/ Prefabs</a:t>
            </a:r>
            <a:r>
              <a:rPr lang="ko-KR" altLang="en-US" dirty="0" smtClean="0"/>
              <a:t>에 창을 열어준다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1. Hierarchy</a:t>
            </a:r>
            <a:r>
              <a:rPr lang="ko-KR" altLang="en-US" dirty="0" smtClean="0"/>
              <a:t>창에 이전 </a:t>
            </a:r>
            <a:r>
              <a:rPr lang="ko-KR" altLang="en-US" dirty="0" err="1" smtClean="0"/>
              <a:t>프리팹을</a:t>
            </a:r>
            <a:r>
              <a:rPr lang="ko-KR" altLang="en-US" dirty="0" smtClean="0"/>
              <a:t> 등록해준다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프리팹의</a:t>
            </a:r>
            <a:r>
              <a:rPr lang="ko-KR" altLang="en-US" dirty="0" smtClean="0"/>
              <a:t> 이름을 바꿔준다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Assets/ Resources/ Prefabs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프리팹을</a:t>
            </a:r>
            <a:r>
              <a:rPr lang="ko-KR" altLang="en-US" dirty="0" smtClean="0"/>
              <a:t> 재등록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9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085" y="2240387"/>
            <a:ext cx="7296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Assets/ Resources/ Prefabs</a:t>
            </a:r>
            <a:r>
              <a:rPr lang="ko-KR" altLang="en-US" dirty="0" smtClean="0"/>
              <a:t>에 창을 열어준다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Sprite Renderer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Material</a:t>
            </a:r>
            <a:r>
              <a:rPr lang="ko-KR" altLang="en-US" dirty="0" smtClean="0"/>
              <a:t>을 만들어 두었던 </a:t>
            </a:r>
            <a:r>
              <a:rPr lang="en-US" altLang="ko-KR" dirty="0" smtClean="0"/>
              <a:t>Material</a:t>
            </a:r>
            <a:r>
              <a:rPr lang="ko-KR" altLang="en-US" dirty="0" smtClean="0"/>
              <a:t>로 교체한다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Controller</a:t>
            </a:r>
            <a:r>
              <a:rPr lang="ko-KR" altLang="en-US" dirty="0" smtClean="0"/>
              <a:t>를 해당 </a:t>
            </a:r>
            <a:r>
              <a:rPr lang="en-US" altLang="ko-KR" dirty="0" smtClean="0"/>
              <a:t>Animator</a:t>
            </a:r>
            <a:r>
              <a:rPr lang="ko-KR" altLang="en-US" dirty="0" smtClean="0"/>
              <a:t>로 교체한다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생성 방법은 다음 장에서 기술</a:t>
            </a:r>
            <a:r>
              <a:rPr lang="en-US" altLang="ko-KR" dirty="0" smtClean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438" y="1533706"/>
            <a:ext cx="3133725" cy="42767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75899" y="2395959"/>
            <a:ext cx="2928395" cy="1851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75899" y="3831220"/>
            <a:ext cx="2928395" cy="1851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8640" y="1681312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아래의 경로에 들어가서 </a:t>
            </a:r>
            <a:r>
              <a:rPr lang="en-US" altLang="ko-KR" dirty="0" smtClean="0"/>
              <a:t>NPC</a:t>
            </a:r>
            <a:r>
              <a:rPr lang="ko-KR" altLang="en-US" dirty="0"/>
              <a:t> </a:t>
            </a:r>
            <a:r>
              <a:rPr lang="ko-KR" altLang="en-US" dirty="0" smtClean="0"/>
              <a:t>통합 발주 문서를 연다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에니메이션을</a:t>
            </a:r>
            <a:r>
              <a:rPr lang="ko-KR" altLang="en-US" dirty="0" smtClean="0"/>
              <a:t> 확인한다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7" y="5010522"/>
            <a:ext cx="11657902" cy="15309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1" t="19729" r="15495" b="52435"/>
          <a:stretch/>
        </p:blipFill>
        <p:spPr>
          <a:xfrm>
            <a:off x="322675" y="2702430"/>
            <a:ext cx="8866209" cy="4977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4" y="3429000"/>
            <a:ext cx="8893695" cy="1230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애니메이션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애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니메이터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2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56997"/>
            <a:ext cx="10058400" cy="33840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58946" y="4282633"/>
            <a:ext cx="914400" cy="1296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8640" y="1286865"/>
            <a:ext cx="1109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Assets/ Animations/ Mobs </a:t>
            </a:r>
            <a:r>
              <a:rPr lang="ko-KR" altLang="en-US" dirty="0" smtClean="0"/>
              <a:t>경로에 해당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이름의 파일을 생성한다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애니메이션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애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니메이터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5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3429000"/>
            <a:ext cx="9305925" cy="2009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640" y="1681312"/>
            <a:ext cx="1109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파일안에</a:t>
            </a:r>
            <a:r>
              <a:rPr lang="ko-KR" altLang="en-US" dirty="0" smtClean="0"/>
              <a:t> 애니메이션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에니메이터를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생성 방법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우클릭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Create , Animation, Animator Controller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애니메이터</a:t>
            </a:r>
            <a:r>
              <a:rPr lang="ko-KR" altLang="en-US" dirty="0" smtClean="0"/>
              <a:t> 이름 설정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애니메이션 이름 설정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_ </a:t>
            </a:r>
            <a:r>
              <a:rPr lang="ko-KR" altLang="en-US" dirty="0" smtClean="0"/>
              <a:t>행동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애니메이션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애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니메이터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1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애니메이션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애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니메이터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" y="1295829"/>
            <a:ext cx="8667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애</a:t>
            </a:r>
            <a:r>
              <a:rPr lang="ko-KR" altLang="en-US" dirty="0" err="1" smtClean="0"/>
              <a:t>니메이터</a:t>
            </a:r>
            <a:r>
              <a:rPr lang="ko-KR" altLang="en-US" dirty="0" smtClean="0"/>
              <a:t> 창을 불러온다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애니메이션들을 </a:t>
            </a:r>
            <a:r>
              <a:rPr lang="ko-KR" altLang="en-US" dirty="0" err="1" smtClean="0"/>
              <a:t>애니메이터창에</a:t>
            </a:r>
            <a:r>
              <a:rPr lang="ko-KR" altLang="en-US" dirty="0" smtClean="0"/>
              <a:t> 드래그하여 등록한다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파라미터에</a:t>
            </a:r>
            <a:r>
              <a:rPr lang="ko-KR" altLang="en-US" dirty="0" smtClean="0"/>
              <a:t> 조건을 생성해준다</a:t>
            </a:r>
            <a:r>
              <a:rPr lang="en-US" altLang="ko-KR" dirty="0" smtClean="0"/>
              <a:t>. </a:t>
            </a:r>
            <a:r>
              <a:rPr lang="en-US" altLang="ko-KR" sz="1400" dirty="0" smtClean="0"/>
              <a:t>1)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애니메이션과 애니메이션 사이를 </a:t>
            </a:r>
            <a:r>
              <a:rPr lang="en-US" altLang="ko-KR" dirty="0"/>
              <a:t>Make Transition</a:t>
            </a:r>
            <a:r>
              <a:rPr lang="ko-KR" altLang="en-US" dirty="0"/>
              <a:t>으로 묶어 준다</a:t>
            </a:r>
            <a:r>
              <a:rPr lang="en-US" altLang="ko-KR" dirty="0" smtClean="0"/>
              <a:t>. </a:t>
            </a:r>
            <a:r>
              <a:rPr lang="en-US" altLang="ko-KR" sz="1400" dirty="0" smtClean="0"/>
              <a:t>2)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Make </a:t>
            </a:r>
            <a:r>
              <a:rPr lang="en-US" altLang="ko-KR" dirty="0" err="1" smtClean="0"/>
              <a:t>Transiton</a:t>
            </a:r>
            <a:r>
              <a:rPr lang="ko-KR" altLang="en-US" dirty="0" smtClean="0"/>
              <a:t>의</a:t>
            </a:r>
            <a:r>
              <a:rPr lang="ko-KR" altLang="en-US" dirty="0" smtClean="0"/>
              <a:t> 선들에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생성한 조건을 등록한다</a:t>
            </a:r>
            <a:r>
              <a:rPr lang="en-US" altLang="ko-KR" dirty="0" smtClean="0"/>
              <a:t>. </a:t>
            </a:r>
            <a:r>
              <a:rPr lang="en-US" altLang="ko-KR" sz="1400" dirty="0" smtClean="0"/>
              <a:t>3)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17" y="3429000"/>
            <a:ext cx="7360018" cy="265094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02187" y="3624918"/>
            <a:ext cx="224119" cy="2119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4" idx="1"/>
            <a:endCxn id="10" idx="3"/>
          </p:cNvCxnSpPr>
          <p:nvPr/>
        </p:nvCxnSpPr>
        <p:spPr>
          <a:xfrm flipH="1">
            <a:off x="4446496" y="3730906"/>
            <a:ext cx="1855691" cy="11207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15" y="3097305"/>
            <a:ext cx="4347881" cy="35086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조건과 생성방법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우측상단에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를 클릭하여 생성한다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100" dirty="0" smtClean="0"/>
              <a:t>2</a:t>
            </a:r>
            <a:r>
              <a:rPr lang="en-US" altLang="ko-KR" sz="1200" dirty="0" smtClean="0"/>
              <a:t>. Float, </a:t>
            </a:r>
            <a:r>
              <a:rPr lang="en-US" altLang="ko-KR" sz="1200" dirty="0" err="1"/>
              <a:t>I</a:t>
            </a:r>
            <a:r>
              <a:rPr lang="en-US" altLang="ko-KR" sz="1200" dirty="0" err="1" smtClean="0"/>
              <a:t>nt</a:t>
            </a:r>
            <a:r>
              <a:rPr lang="en-US" altLang="ko-KR" sz="1200" dirty="0" smtClean="0"/>
              <a:t>, Bool, Triger</a:t>
            </a:r>
            <a:r>
              <a:rPr lang="ko-KR" altLang="en-US" sz="1200" dirty="0" smtClean="0"/>
              <a:t>가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3. Float: </a:t>
            </a:r>
            <a:r>
              <a:rPr lang="ko-KR" altLang="en-US" sz="1200" dirty="0" smtClean="0"/>
              <a:t>조건에 소수점이 들어갈 경우 사용한다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    예</a:t>
            </a:r>
            <a:r>
              <a:rPr lang="en-US" altLang="ko-KR" sz="1200" dirty="0" smtClean="0"/>
              <a:t>) NPC</a:t>
            </a:r>
            <a:r>
              <a:rPr lang="ko-KR" altLang="en-US" sz="1200" dirty="0" smtClean="0"/>
              <a:t>의 패턴이중 몇 초간 대기시간을 갖는다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4.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조건에 정수가 들어간다면 사용한다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NPC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HP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이면 죽는다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5. Bool: </a:t>
            </a:r>
            <a:r>
              <a:rPr lang="ko-KR" altLang="en-US" sz="1200" dirty="0" smtClean="0"/>
              <a:t>조건이 </a:t>
            </a:r>
            <a:r>
              <a:rPr lang="en-US" altLang="ko-KR" sz="1200" dirty="0" smtClean="0"/>
              <a:t>Yes or No</a:t>
            </a:r>
            <a:r>
              <a:rPr lang="ko-KR" altLang="en-US" sz="1200" dirty="0" smtClean="0"/>
              <a:t>가 들어간다면 사용해준다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NPC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Battle </a:t>
            </a:r>
            <a:r>
              <a:rPr lang="ko-KR" altLang="en-US" sz="1200" dirty="0" smtClean="0"/>
              <a:t>상태인가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6. Triger: </a:t>
            </a:r>
            <a:r>
              <a:rPr lang="ko-KR" altLang="en-US" sz="1200" dirty="0" smtClean="0"/>
              <a:t>애니메이션이 한번 사용하고 다른 행동을 하길 원할 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NPC</a:t>
            </a:r>
            <a:r>
              <a:rPr lang="ko-KR" altLang="en-US" sz="1200" dirty="0" smtClean="0"/>
              <a:t>가 </a:t>
            </a:r>
            <a:r>
              <a:rPr lang="ko-KR" altLang="en-US" sz="1200" dirty="0" err="1" smtClean="0"/>
              <a:t>스킬을</a:t>
            </a:r>
            <a:r>
              <a:rPr lang="ko-KR" altLang="en-US" sz="1200" dirty="0" smtClean="0"/>
              <a:t> 사용하고 원상태로 돌아가고 싶다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100" dirty="0" smtClean="0"/>
              <a:t>주로 사용되는 조건</a:t>
            </a:r>
            <a:endParaRPr lang="en-US" altLang="ko-KR" sz="1100" dirty="0" smtClean="0"/>
          </a:p>
          <a:p>
            <a:r>
              <a:rPr lang="en-US" altLang="ko-KR" sz="1100" dirty="0" err="1" smtClean="0"/>
              <a:t>IsBattle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전투상태인가 </a:t>
            </a:r>
            <a:r>
              <a:rPr lang="en-US" altLang="ko-KR" sz="1100" dirty="0" smtClean="0"/>
              <a:t>Bool</a:t>
            </a:r>
          </a:p>
          <a:p>
            <a:r>
              <a:rPr lang="en-US" altLang="ko-KR" sz="1100" dirty="0" err="1" smtClean="0"/>
              <a:t>IsWalk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걷고 있는 상태인가 </a:t>
            </a:r>
            <a:r>
              <a:rPr lang="en-US" altLang="ko-KR" sz="1100" dirty="0" smtClean="0"/>
              <a:t>Bool</a:t>
            </a:r>
          </a:p>
          <a:p>
            <a:r>
              <a:rPr lang="en-US" altLang="ko-KR" sz="1100" dirty="0" err="1" smtClean="0"/>
              <a:t>DoSkill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스킬을</a:t>
            </a:r>
            <a:r>
              <a:rPr lang="ko-KR" altLang="en-US" sz="1100" dirty="0" smtClean="0"/>
              <a:t> 사용한다</a:t>
            </a:r>
            <a:r>
              <a:rPr lang="en-US" altLang="ko-KR" sz="1100" dirty="0" smtClean="0"/>
              <a:t>. Triger</a:t>
            </a:r>
          </a:p>
          <a:p>
            <a:r>
              <a:rPr lang="en-US" altLang="ko-KR" sz="1100" dirty="0" err="1" smtClean="0"/>
              <a:t>StyleNum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해당</a:t>
            </a:r>
            <a:r>
              <a:rPr lang="en-US" altLang="ko-KR" sz="1100" dirty="0" smtClean="0"/>
              <a:t>NPC</a:t>
            </a:r>
            <a:r>
              <a:rPr lang="ko-KR" altLang="en-US" sz="1100" dirty="0" smtClean="0"/>
              <a:t>가 사용하는 </a:t>
            </a:r>
            <a:r>
              <a:rPr lang="ko-KR" altLang="en-US" sz="1100" dirty="0" err="1" smtClean="0"/>
              <a:t>스킬번호</a:t>
            </a:r>
            <a:r>
              <a:rPr lang="en-US" altLang="ko-KR" sz="1100" dirty="0" smtClean="0"/>
              <a:t>. </a:t>
            </a:r>
            <a:r>
              <a:rPr lang="en-US" altLang="ko-KR" sz="1100" dirty="0" err="1" smtClean="0"/>
              <a:t>Int</a:t>
            </a:r>
            <a:endParaRPr lang="en-US" altLang="ko-KR" sz="1100" dirty="0" smtClean="0"/>
          </a:p>
          <a:p>
            <a:r>
              <a:rPr lang="en-US" altLang="ko-KR" sz="1100" dirty="0" err="1" smtClean="0"/>
              <a:t>HPRatio</a:t>
            </a:r>
            <a:r>
              <a:rPr lang="en-US" altLang="ko-KR" sz="1100" dirty="0" smtClean="0"/>
              <a:t>: </a:t>
            </a:r>
            <a:r>
              <a:rPr lang="en-US" altLang="ko-KR" sz="1050" dirty="0" smtClean="0"/>
              <a:t>NPC</a:t>
            </a:r>
            <a:r>
              <a:rPr lang="ko-KR" altLang="en-US" sz="1050" dirty="0" smtClean="0"/>
              <a:t>가 가지고 있는 </a:t>
            </a:r>
            <a:r>
              <a:rPr lang="en-US" altLang="ko-KR" sz="1050" dirty="0" smtClean="0"/>
              <a:t>HP%. </a:t>
            </a:r>
            <a:r>
              <a:rPr lang="en-US" altLang="ko-KR" sz="1050" dirty="0" err="1" smtClean="0"/>
              <a:t>Int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2754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애니메이션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애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니메이터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1" t="28959" r="10249"/>
          <a:stretch/>
        </p:blipFill>
        <p:spPr>
          <a:xfrm>
            <a:off x="277905" y="4084372"/>
            <a:ext cx="3702425" cy="25737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6" t="28809" r="15775"/>
          <a:stretch/>
        </p:blipFill>
        <p:spPr>
          <a:xfrm>
            <a:off x="4616822" y="4078939"/>
            <a:ext cx="3200401" cy="25791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15" y="2143238"/>
            <a:ext cx="3209925" cy="45148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19200" y="5629835"/>
            <a:ext cx="2420472" cy="10910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14047" y="5431267"/>
            <a:ext cx="1801906" cy="10910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453714" y="5431267"/>
            <a:ext cx="3048003" cy="772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2168254">
            <a:off x="11022353" y="5909579"/>
            <a:ext cx="313765" cy="37651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453713" y="5333328"/>
            <a:ext cx="358588" cy="35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39905" y="5458834"/>
            <a:ext cx="358588" cy="35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318113" y="5817422"/>
            <a:ext cx="358588" cy="35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741196" y="9321950"/>
            <a:ext cx="358588" cy="35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1143129" y="5735104"/>
            <a:ext cx="358588" cy="35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8640" y="1295829"/>
            <a:ext cx="86670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2) Make Transition</a:t>
            </a:r>
            <a:r>
              <a:rPr lang="ko-KR" altLang="en-US" b="1" dirty="0" smtClean="0"/>
              <a:t>으로 묶어주기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애니메이션을 </a:t>
            </a:r>
            <a:r>
              <a:rPr lang="ko-KR" altLang="en-US" sz="1600" dirty="0" err="1" smtClean="0"/>
              <a:t>우클릭</a:t>
            </a:r>
            <a:r>
              <a:rPr lang="ko-KR" altLang="en-US" sz="1600" dirty="0" smtClean="0"/>
              <a:t> 후 해당 창이 뜨면 </a:t>
            </a:r>
            <a:r>
              <a:rPr lang="en-US" altLang="ko-KR" sz="1600" dirty="0" smtClean="0"/>
              <a:t>Make Transition</a:t>
            </a:r>
            <a:r>
              <a:rPr lang="ko-KR" altLang="en-US" sz="1600" dirty="0" smtClean="0"/>
              <a:t>을 클릭한다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연결하고 싶은 애니메이션을 선으로 묶어준다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640" y="2533834"/>
            <a:ext cx="86670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) Transition</a:t>
            </a:r>
            <a:r>
              <a:rPr lang="ko-KR" altLang="en-US" b="1" dirty="0" smtClean="0"/>
              <a:t>에 조건 등록하기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342900" indent="-342900">
              <a:buAutoNum type="arabicPeriod" startAt="3"/>
            </a:pPr>
            <a:r>
              <a:rPr lang="ko-KR" altLang="en-US" sz="1600" dirty="0" smtClean="0"/>
              <a:t>묶은 선들을 클릭하여 </a:t>
            </a:r>
            <a:r>
              <a:rPr lang="ko-KR" altLang="en-US" sz="1600" dirty="0" err="1" smtClean="0"/>
              <a:t>인스팩터</a:t>
            </a:r>
            <a:r>
              <a:rPr lang="ko-KR" altLang="en-US" sz="1600" dirty="0" smtClean="0"/>
              <a:t> 창에 보이는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표시 클릭</a:t>
            </a:r>
            <a:endParaRPr lang="en-US" altLang="ko-KR" sz="1600" dirty="0" smtClean="0"/>
          </a:p>
          <a:p>
            <a:pPr marL="342900" indent="-342900">
              <a:buAutoNum type="arabicPeriod" startAt="3"/>
            </a:pPr>
            <a:r>
              <a:rPr lang="en-US" altLang="ko-KR" sz="1600" dirty="0" smtClean="0"/>
              <a:t>Transition</a:t>
            </a:r>
            <a:r>
              <a:rPr lang="ko-KR" altLang="en-US" sz="1600" dirty="0" smtClean="0"/>
              <a:t>창에서 조건을 조정한다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0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애니메이션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애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니메이터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741196" y="9321950"/>
            <a:ext cx="358588" cy="35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" y="1295829"/>
            <a:ext cx="8667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 </a:t>
            </a:r>
            <a:r>
              <a:rPr lang="en-US" altLang="ko-KR" dirty="0"/>
              <a:t>Assets / Textures / </a:t>
            </a:r>
            <a:r>
              <a:rPr lang="en-US" altLang="ko-KR" dirty="0" smtClean="0"/>
              <a:t>Mobs</a:t>
            </a:r>
            <a:r>
              <a:rPr lang="ko-KR" altLang="en-US" dirty="0" smtClean="0"/>
              <a:t>에 들어간다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번에 등록되어 있던 해당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클릭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해당</a:t>
            </a:r>
            <a:r>
              <a:rPr lang="en-US" altLang="ko-KR" dirty="0"/>
              <a:t>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패턴스프라이트를</a:t>
            </a:r>
            <a:r>
              <a:rPr lang="ko-KR" altLang="en-US" dirty="0" smtClean="0"/>
              <a:t> 선택한다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애니메이션 </a:t>
            </a:r>
            <a:r>
              <a:rPr lang="ko-KR" altLang="en-US" dirty="0" err="1" smtClean="0"/>
              <a:t>등록창에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드레그하여</a:t>
            </a:r>
            <a:r>
              <a:rPr lang="ko-KR" altLang="en-US" dirty="0" smtClean="0"/>
              <a:t> 등록한다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애니메이션 속도를 조정한다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NPC</a:t>
            </a:r>
            <a:r>
              <a:rPr lang="ko-KR" altLang="en-US" dirty="0" smtClean="0"/>
              <a:t>애니메이션을 바꿔가면서 </a:t>
            </a:r>
            <a:r>
              <a:rPr lang="en-US" altLang="ko-KR" dirty="0" smtClean="0"/>
              <a:t>1~4</a:t>
            </a:r>
            <a:r>
              <a:rPr lang="ko-KR" altLang="en-US" dirty="0" smtClean="0"/>
              <a:t>번을 반복한다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18" y="1295829"/>
            <a:ext cx="4419600" cy="2156229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7100047" y="1895993"/>
            <a:ext cx="367553" cy="36755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18" y="3634483"/>
            <a:ext cx="4419600" cy="2433835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6653306" y="3657973"/>
            <a:ext cx="367553" cy="36755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9" y="3715316"/>
            <a:ext cx="6357362" cy="2272168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3549520" y="4851400"/>
            <a:ext cx="367553" cy="36755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2520" y="3954780"/>
            <a:ext cx="5341620" cy="8153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8620" y="4851400"/>
            <a:ext cx="838200" cy="863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13" idx="3"/>
          </p:cNvCxnSpPr>
          <p:nvPr/>
        </p:nvCxnSpPr>
        <p:spPr>
          <a:xfrm flipV="1">
            <a:off x="6454140" y="4009086"/>
            <a:ext cx="2026920" cy="3533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7065384" y="4056032"/>
            <a:ext cx="367553" cy="36755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035800" y="3799840"/>
            <a:ext cx="985520" cy="838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FX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741196" y="9321950"/>
            <a:ext cx="358588" cy="35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" y="1295829"/>
            <a:ext cx="493776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경로 </a:t>
            </a:r>
            <a:r>
              <a:rPr lang="en-US" altLang="ko-KR" b="1" dirty="0" smtClean="0"/>
              <a:t>Assets/ Textures/ FX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캐릭터와 동일한 방법으로 </a:t>
            </a:r>
            <a:r>
              <a:rPr lang="en-US" altLang="ko-KR" sz="1600" dirty="0" smtClean="0"/>
              <a:t>FX</a:t>
            </a:r>
            <a:r>
              <a:rPr lang="ko-KR" altLang="en-US" sz="1600" dirty="0" err="1" smtClean="0"/>
              <a:t>슬라이스</a:t>
            </a:r>
            <a:endParaRPr lang="en-US" altLang="ko-KR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48640" y="2172992"/>
            <a:ext cx="493776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경로 </a:t>
            </a:r>
            <a:r>
              <a:rPr lang="en-US" altLang="ko-KR" b="1" dirty="0" smtClean="0"/>
              <a:t>Assets/ Resource/ FX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캐릭터와 동일한 방법으로 </a:t>
            </a:r>
            <a:r>
              <a:rPr lang="en-US" altLang="ko-KR" sz="1600" dirty="0" smtClean="0"/>
              <a:t>FX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프리팹으로</a:t>
            </a:r>
            <a:r>
              <a:rPr lang="ko-KR" altLang="en-US" sz="1600" dirty="0" smtClean="0"/>
              <a:t> 등록</a:t>
            </a:r>
            <a:endParaRPr lang="en-US" altLang="ko-KR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48640" y="3050155"/>
            <a:ext cx="5334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경로 </a:t>
            </a:r>
            <a:r>
              <a:rPr lang="en-US" altLang="ko-KR" b="1" dirty="0" smtClean="0"/>
              <a:t>Assets/ Animation/ FX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캐릭터와 동일한 방법으로 </a:t>
            </a:r>
            <a:r>
              <a:rPr lang="en-US" altLang="ko-KR" sz="1600" dirty="0" smtClean="0"/>
              <a:t>FX</a:t>
            </a:r>
            <a:r>
              <a:rPr lang="ko-KR" altLang="en-US" sz="1600" dirty="0" smtClean="0"/>
              <a:t>를 애니메이션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애니메이터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</p:txBody>
      </p:sp>
      <p:sp>
        <p:nvSpPr>
          <p:cNvPr id="2" name="타원 1"/>
          <p:cNvSpPr/>
          <p:nvPr/>
        </p:nvSpPr>
        <p:spPr>
          <a:xfrm>
            <a:off x="78592" y="2418533"/>
            <a:ext cx="386080" cy="3860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83" y="970842"/>
            <a:ext cx="5659438" cy="3281462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5953760" y="930069"/>
            <a:ext cx="386080" cy="3860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9840" y="4460240"/>
            <a:ext cx="561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튜브시스템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docx</a:t>
            </a:r>
            <a:r>
              <a:rPr lang="en-US" altLang="ko-KR" dirty="0" smtClean="0"/>
              <a:t> /</a:t>
            </a:r>
            <a:r>
              <a:rPr lang="ko-KR" altLang="en-US" dirty="0" smtClean="0"/>
              <a:t> 번호</a:t>
            </a:r>
            <a:r>
              <a:rPr lang="en-US" altLang="ko-KR" dirty="0" smtClean="0"/>
              <a:t>: 5.2.2.5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5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3" y="98629"/>
            <a:ext cx="8202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목차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366" y="1993968"/>
            <a:ext cx="10094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프리팹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생성</a:t>
            </a:r>
            <a:endParaRPr lang="en-US" altLang="ko-KR" sz="4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애니메이션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에니메이터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생성</a:t>
            </a:r>
            <a:endParaRPr lang="en-US" altLang="ko-KR" sz="4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FX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생성</a:t>
            </a:r>
            <a:endParaRPr lang="en-US" altLang="ko-KR" sz="4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텍스처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슬라이스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06" y="3341381"/>
            <a:ext cx="8791593" cy="3314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" y="1286865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생성을 하기 위해서는 텍스처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 경로 </a:t>
            </a:r>
            <a:r>
              <a:rPr lang="en-US" altLang="ko-KR" dirty="0" smtClean="0"/>
              <a:t>Assets / Textures / Mobs</a:t>
            </a:r>
            <a:r>
              <a:rPr lang="ko-KR" altLang="en-US" dirty="0" smtClean="0"/>
              <a:t>에 있는 해당파일을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84800" y="5537200"/>
            <a:ext cx="1290320" cy="11189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텍스처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슬라이스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" y="1479905"/>
            <a:ext cx="7473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Inspector </a:t>
            </a:r>
            <a:r>
              <a:rPr lang="ko-KR" altLang="en-US" dirty="0" smtClean="0"/>
              <a:t>창 섹션으로 이동한다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Texture Type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Sprite(2D and UI)</a:t>
            </a:r>
            <a:r>
              <a:rPr lang="ko-KR" altLang="en-US" dirty="0" smtClean="0"/>
              <a:t>로 체크한다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Sprite Mode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Multiple</a:t>
            </a:r>
            <a:r>
              <a:rPr lang="ko-KR" altLang="en-US" dirty="0" smtClean="0"/>
              <a:t>로 체크한다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4"/>
            </a:pPr>
            <a:r>
              <a:rPr lang="en-US" altLang="ko-KR" dirty="0" smtClean="0"/>
              <a:t>Mesh Type: Tight</a:t>
            </a:r>
          </a:p>
          <a:p>
            <a:pPr marL="342900" indent="-342900">
              <a:buAutoNum type="arabicPeriod" startAt="4"/>
            </a:pPr>
            <a:r>
              <a:rPr lang="en-US" altLang="ko-KR" dirty="0" smtClean="0"/>
              <a:t>Extrude Edges: 1</a:t>
            </a:r>
          </a:p>
          <a:p>
            <a:pPr marL="342900" indent="-342900">
              <a:buAutoNum type="arabicPeriod" startAt="4"/>
            </a:pPr>
            <a:r>
              <a:rPr lang="en-US" altLang="ko-KR" dirty="0" smtClean="0"/>
              <a:t>Pivot: Center</a:t>
            </a:r>
          </a:p>
          <a:p>
            <a:pPr marL="342900" indent="-342900">
              <a:buAutoNum type="arabicPeriod" startAt="4"/>
            </a:pPr>
            <a:r>
              <a:rPr lang="en-US" altLang="ko-KR" dirty="0" smtClean="0"/>
              <a:t>Generate Physics: Check</a:t>
            </a:r>
          </a:p>
          <a:p>
            <a:pPr marL="342900" indent="-342900">
              <a:buAutoNum type="arabicPeriod" startAt="4"/>
            </a:pPr>
            <a:r>
              <a:rPr lang="en-US" altLang="ko-KR" dirty="0" smtClean="0"/>
              <a:t>Wrap Mode: Clamp</a:t>
            </a:r>
          </a:p>
          <a:p>
            <a:pPr marL="342900" indent="-342900">
              <a:buAutoNum type="arabicPeriod" startAt="4"/>
            </a:pPr>
            <a:r>
              <a:rPr lang="en-US" altLang="ko-KR" dirty="0" smtClean="0"/>
              <a:t>Filter Mode: Point(no filter) </a:t>
            </a:r>
          </a:p>
          <a:p>
            <a:pPr marL="342900" indent="-342900">
              <a:buAutoNum type="arabicPeriod" startAt="4"/>
            </a:pPr>
            <a:r>
              <a:rPr lang="ko-KR" altLang="en-US" dirty="0" smtClean="0"/>
              <a:t>모든 사항을 체크했다면 </a:t>
            </a:r>
            <a:r>
              <a:rPr lang="en-US" altLang="ko-KR" dirty="0" smtClean="0"/>
              <a:t>Sprite Editor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72" y="1495425"/>
            <a:ext cx="3076575" cy="4476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17842" y="1696720"/>
            <a:ext cx="2909886" cy="20116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17841" y="4364990"/>
            <a:ext cx="2909886" cy="481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9580562">
            <a:off x="10984637" y="3639646"/>
            <a:ext cx="470146" cy="355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텍스처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슬라이스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20" y="2859334"/>
            <a:ext cx="7934960" cy="3816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640" y="1286865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Sprite Editor</a:t>
            </a:r>
            <a:r>
              <a:rPr lang="ko-KR" altLang="en-US" dirty="0" smtClean="0"/>
              <a:t>창으로 이동한다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상단에 있는 </a:t>
            </a:r>
            <a:r>
              <a:rPr lang="en-US" altLang="ko-KR" dirty="0" smtClean="0"/>
              <a:t>Slice</a:t>
            </a:r>
            <a:r>
              <a:rPr lang="ko-KR" altLang="en-US" dirty="0" smtClean="0"/>
              <a:t>를 체크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41600" y="2936240"/>
            <a:ext cx="355600" cy="162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텍스처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슬라이스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" y="1933196"/>
            <a:ext cx="7001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Type : Grid By Cell Size</a:t>
            </a:r>
            <a:r>
              <a:rPr lang="ko-KR" altLang="en-US" dirty="0" smtClean="0"/>
              <a:t>체크</a:t>
            </a:r>
            <a:endParaRPr lang="en-US" altLang="ko-KR" dirty="0" smtClean="0"/>
          </a:p>
          <a:p>
            <a:r>
              <a:rPr lang="en-US" altLang="ko-KR" dirty="0" smtClean="0"/>
              <a:t>2. Pixel Size: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크기를 체크 하고 기입한다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사이즈 </a:t>
            </a:r>
            <a:r>
              <a:rPr lang="en-US" altLang="ko-KR" dirty="0" smtClean="0"/>
              <a:t>64 X 64)</a:t>
            </a:r>
          </a:p>
          <a:p>
            <a:r>
              <a:rPr lang="en-US" altLang="ko-KR" dirty="0" smtClean="0"/>
              <a:t>3. Pivot: Center</a:t>
            </a:r>
            <a:r>
              <a:rPr lang="ko-KR" altLang="en-US" dirty="0" smtClean="0"/>
              <a:t>로 체크</a:t>
            </a:r>
            <a:endParaRPr lang="en-US" altLang="ko-KR" dirty="0" smtClean="0"/>
          </a:p>
          <a:p>
            <a:r>
              <a:rPr lang="en-US" altLang="ko-KR" dirty="0" smtClean="0"/>
              <a:t>4. Slice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67" y="1933196"/>
            <a:ext cx="3552825" cy="1895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50467" y="2133600"/>
            <a:ext cx="3552825" cy="1066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9580562">
            <a:off x="11015117" y="3299808"/>
            <a:ext cx="470146" cy="355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텍스처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슬라이스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20" y="2859334"/>
            <a:ext cx="7934960" cy="381668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696960" y="2946400"/>
            <a:ext cx="355600" cy="162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8640" y="1286865"/>
            <a:ext cx="1109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스프라이트가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되었다면 </a:t>
            </a:r>
            <a:r>
              <a:rPr lang="en-US" altLang="ko-KR" dirty="0" smtClean="0"/>
              <a:t>Apply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6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매테리얼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21" y="1286865"/>
            <a:ext cx="667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슬라이스가</a:t>
            </a:r>
            <a:r>
              <a:rPr lang="ko-KR" altLang="en-US" dirty="0" smtClean="0"/>
              <a:t> 완료되었다면 </a:t>
            </a:r>
            <a:r>
              <a:rPr lang="ko-KR" altLang="en-US" dirty="0" err="1" smtClean="0"/>
              <a:t>매테리얼을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경로 </a:t>
            </a:r>
            <a:r>
              <a:rPr lang="en-US" altLang="ko-KR" dirty="0" smtClean="0"/>
              <a:t>Assets/Materials</a:t>
            </a:r>
            <a:r>
              <a:rPr lang="ko-KR" altLang="en-US" dirty="0" smtClean="0"/>
              <a:t>로 지정한다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/>
              <a:t> </a:t>
            </a:r>
            <a:r>
              <a:rPr lang="ko-KR" altLang="en-US" dirty="0" smtClean="0"/>
              <a:t>마우스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Create/ Material</a:t>
            </a:r>
            <a:r>
              <a:rPr lang="ko-KR" altLang="en-US" dirty="0" smtClean="0"/>
              <a:t>을 클릭하면 </a:t>
            </a:r>
            <a:r>
              <a:rPr lang="en-US" altLang="ko-KR" dirty="0" smtClean="0"/>
              <a:t>Material</a:t>
            </a:r>
            <a:r>
              <a:rPr lang="ko-KR" altLang="en-US" dirty="0" smtClean="0"/>
              <a:t>이 생성된다</a:t>
            </a:r>
            <a:r>
              <a:rPr lang="en-US" altLang="ko-KR" dirty="0" smtClean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 t="2462" r="1505"/>
          <a:stretch/>
        </p:blipFill>
        <p:spPr>
          <a:xfrm>
            <a:off x="8165675" y="1286865"/>
            <a:ext cx="3129854" cy="51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72" y="98629"/>
            <a:ext cx="1035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몬스터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프리팹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매테리얼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생성</a:t>
            </a:r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39" y="1286865"/>
            <a:ext cx="6676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매테리얼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Inspector</a:t>
            </a:r>
            <a:r>
              <a:rPr lang="ko-KR" altLang="en-US" dirty="0" smtClean="0"/>
              <a:t>에 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Lighting Mode: Pixel Lit</a:t>
            </a:r>
          </a:p>
          <a:p>
            <a:r>
              <a:rPr lang="en-US" altLang="ko-KR" dirty="0" smtClean="0"/>
              <a:t>3. Blend Mode: Standard Alpha</a:t>
            </a:r>
          </a:p>
          <a:p>
            <a:r>
              <a:rPr lang="en-US" altLang="ko-KR" dirty="0" smtClean="0"/>
              <a:t>4. Renderer Queue: 0</a:t>
            </a:r>
          </a:p>
          <a:p>
            <a:r>
              <a:rPr lang="en-US" altLang="ko-KR" dirty="0" smtClean="0"/>
              <a:t>5. Pixel Snap: Check</a:t>
            </a:r>
          </a:p>
          <a:p>
            <a:r>
              <a:rPr lang="ko-KR" altLang="en-US" dirty="0" smtClean="0"/>
              <a:t>위와 같이 체크되었다면</a:t>
            </a:r>
            <a:r>
              <a:rPr lang="en-US" altLang="ko-KR" dirty="0"/>
              <a:t> </a:t>
            </a:r>
            <a:r>
              <a:rPr lang="en-US" altLang="ko-KR" dirty="0" smtClean="0"/>
              <a:t>Albedo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Normal Map</a:t>
            </a:r>
            <a:r>
              <a:rPr lang="ko-KR" altLang="en-US" dirty="0" smtClean="0"/>
              <a:t>을 클릭한다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창이 뜬다면 검색하여 해당 </a:t>
            </a:r>
            <a:r>
              <a:rPr lang="ko-KR" altLang="en-US" dirty="0" err="1" smtClean="0"/>
              <a:t>스프라이트와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노말맵을</a:t>
            </a:r>
            <a:r>
              <a:rPr lang="ko-KR" altLang="en-US" dirty="0" smtClean="0"/>
              <a:t> 등록해준다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24" y="1358583"/>
            <a:ext cx="3105150" cy="4000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991600" y="2563906"/>
            <a:ext cx="2895600" cy="13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9580562">
            <a:off x="9896734" y="3774939"/>
            <a:ext cx="470146" cy="355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9580562">
            <a:off x="10204326" y="4023318"/>
            <a:ext cx="470146" cy="355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788</Words>
  <Application>Microsoft Office PowerPoint</Application>
  <PresentationFormat>와이드스크린</PresentationFormat>
  <Paragraphs>128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KoPub돋움체 Bold</vt:lpstr>
      <vt:lpstr>KoPub돋움체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전영달</dc:creator>
  <cp:lastModifiedBy>전영달</cp:lastModifiedBy>
  <cp:revision>47</cp:revision>
  <dcterms:created xsi:type="dcterms:W3CDTF">2018-09-03T06:42:52Z</dcterms:created>
  <dcterms:modified xsi:type="dcterms:W3CDTF">2018-09-05T06:53:01Z</dcterms:modified>
</cp:coreProperties>
</file>