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8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F9D-15A3-4F42-A4AC-FD5DCD896512}" type="datetime1">
              <a:rPr lang="en-US" smtClean="0"/>
              <a:t>9/19/2015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9514-D967-4532-8271-A8D96FD1CDE3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3B1B3D-87E8-4467-9EF2-8E5C6635D9F3}" type="datetime1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Name with </a:t>
            </a:r>
            <a:r>
              <a:rPr lang="en-US" dirty="0" err="1" smtClean="0"/>
              <a:t>rollno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Date of presentation:</a:t>
            </a:r>
          </a:p>
          <a:p>
            <a:r>
              <a:rPr lang="en-US" dirty="0" smtClean="0"/>
              <a:t>Under the guidance of: Name of guide</a:t>
            </a:r>
          </a:p>
          <a:p>
            <a:pPr defTabSz="914293">
              <a:defRPr/>
            </a:pPr>
            <a:endParaRPr lang="en-US" i="1" dirty="0" smtClean="0"/>
          </a:p>
          <a:p>
            <a:pPr defTabSz="914293">
              <a:defRPr/>
            </a:pPr>
            <a:r>
              <a:rPr lang="en-US" i="1" dirty="0" smtClean="0"/>
              <a:t>Department of Information Technology</a:t>
            </a:r>
            <a:r>
              <a:rPr lang="en-US" dirty="0" smtClean="0"/>
              <a:t>, </a:t>
            </a:r>
            <a:endParaRPr lang="en-US" dirty="0"/>
          </a:p>
          <a:p>
            <a:pPr defTabSz="914293">
              <a:defRPr/>
            </a:pPr>
            <a:r>
              <a:rPr lang="en-US" dirty="0"/>
              <a:t>St. </a:t>
            </a:r>
            <a:r>
              <a:rPr lang="en-US" dirty="0" smtClean="0"/>
              <a:t>Francis </a:t>
            </a:r>
            <a:r>
              <a:rPr lang="en-US" dirty="0"/>
              <a:t>Institute of Technology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lstStyle/>
          <a:p>
            <a:r>
              <a:rPr lang="en-US" dirty="0" smtClean="0"/>
              <a:t>Name </a:t>
            </a:r>
            <a:r>
              <a:rPr lang="en-US" dirty="0" smtClean="0"/>
              <a:t>of project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172200"/>
            <a:ext cx="522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3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8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for next semester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7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Cited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0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j-lt"/>
              </a:rPr>
              <a:t>Thank You!</a:t>
            </a:r>
            <a:endParaRPr lang="en-US" sz="5400" b="1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Problem definition &amp; Proposed solution</a:t>
            </a:r>
          </a:p>
          <a:p>
            <a:r>
              <a:rPr lang="en-US" dirty="0" smtClean="0"/>
              <a:t>Scope of project</a:t>
            </a:r>
          </a:p>
          <a:p>
            <a:r>
              <a:rPr lang="en-US" dirty="0" smtClean="0"/>
              <a:t>Review of literature</a:t>
            </a:r>
          </a:p>
          <a:p>
            <a:r>
              <a:rPr lang="en-US" dirty="0"/>
              <a:t>S</a:t>
            </a:r>
            <a:r>
              <a:rPr lang="en-US" dirty="0" smtClean="0"/>
              <a:t>ystem description</a:t>
            </a:r>
          </a:p>
          <a:p>
            <a:pPr lvl="1"/>
            <a:r>
              <a:rPr lang="en-US" i="1" dirty="0" smtClean="0"/>
              <a:t>Architecture </a:t>
            </a:r>
            <a:r>
              <a:rPr lang="en-US" i="1" dirty="0"/>
              <a:t>or block </a:t>
            </a:r>
            <a:r>
              <a:rPr lang="en-US" i="1" dirty="0" smtClean="0"/>
              <a:t>diagram </a:t>
            </a:r>
            <a:r>
              <a:rPr lang="en-US" i="1" dirty="0"/>
              <a:t>(broader </a:t>
            </a:r>
            <a:r>
              <a:rPr lang="en-US" i="1" dirty="0" smtClean="0"/>
              <a:t>topic/algorithm)</a:t>
            </a:r>
            <a:endParaRPr lang="en-US" i="1" dirty="0"/>
          </a:p>
          <a:p>
            <a:pPr lvl="1"/>
            <a:r>
              <a:rPr lang="en-US" i="1" dirty="0"/>
              <a:t>Explanation of individual blocks (if exists) or </a:t>
            </a:r>
            <a:r>
              <a:rPr lang="en-US" i="1" dirty="0" smtClean="0"/>
              <a:t>algorithm</a:t>
            </a:r>
          </a:p>
          <a:p>
            <a:r>
              <a:rPr lang="en-US" dirty="0" smtClean="0"/>
              <a:t>Hardware &amp; software requirements</a:t>
            </a:r>
          </a:p>
          <a:p>
            <a:r>
              <a:rPr lang="en-US" dirty="0" smtClean="0"/>
              <a:t>User Interface Design (GUI snapshots)</a:t>
            </a:r>
          </a:p>
          <a:p>
            <a:r>
              <a:rPr lang="en-US" dirty="0" smtClean="0"/>
              <a:t>Conclusions </a:t>
            </a:r>
          </a:p>
          <a:p>
            <a:r>
              <a:rPr lang="en-US" dirty="0" smtClean="0"/>
              <a:t>Plan for next semester (List of modules to be implemented, testing, result analysis etc.)</a:t>
            </a:r>
            <a:endParaRPr lang="en-US" dirty="0"/>
          </a:p>
          <a:p>
            <a:r>
              <a:rPr lang="en-US" dirty="0"/>
              <a:t>Literature </a:t>
            </a:r>
            <a:r>
              <a:rPr lang="en-US" dirty="0" smtClean="0"/>
              <a:t>Cited (book, </a:t>
            </a:r>
            <a:r>
              <a:rPr lang="en-US" dirty="0"/>
              <a:t>web &amp; paper References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Acknowledgements</a:t>
            </a:r>
          </a:p>
          <a:p>
            <a:pPr marL="0" indent="0">
              <a:buNone/>
            </a:pPr>
            <a:r>
              <a:rPr lang="en-US" b="1" i="1" dirty="0" smtClean="0"/>
              <a:t>Demo to be given if any implementation is done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7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8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</a:t>
            </a:r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3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5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literature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8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description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4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6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SFIT- IT department                     Project Title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4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159</TotalTime>
  <Words>238</Words>
  <Application>Microsoft Office PowerPoint</Application>
  <PresentationFormat>On-screen Show (4:3)</PresentationFormat>
  <Paragraphs>74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Name of project</vt:lpstr>
      <vt:lpstr>Content</vt:lpstr>
      <vt:lpstr>Introduction </vt:lpstr>
      <vt:lpstr>Problem definition &amp; Proposed solution </vt:lpstr>
      <vt:lpstr>Scope of project</vt:lpstr>
      <vt:lpstr>Review of literature</vt:lpstr>
      <vt:lpstr>System description</vt:lpstr>
      <vt:lpstr>Hardware &amp; software requirements</vt:lpstr>
      <vt:lpstr>User Interface Design</vt:lpstr>
      <vt:lpstr>Conclusions</vt:lpstr>
      <vt:lpstr>Plan for next semester</vt:lpstr>
      <vt:lpstr>Literature Cited</vt:lpstr>
      <vt:lpstr>Acknowledgements</vt:lpstr>
      <vt:lpstr>Questions??</vt:lpstr>
    </vt:vector>
  </TitlesOfParts>
  <Company>SFIT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SHREE</cp:lastModifiedBy>
  <cp:revision>23</cp:revision>
  <dcterms:created xsi:type="dcterms:W3CDTF">2013-09-17T11:11:49Z</dcterms:created>
  <dcterms:modified xsi:type="dcterms:W3CDTF">2015-09-19T10:00:23Z</dcterms:modified>
</cp:coreProperties>
</file>