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D53DE-267F-4006-B32B-38EA01CCCA71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F9C94-3EBB-47D1-A4F5-4DF3B2D835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11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F9C94-3EBB-47D1-A4F5-4DF3B2D835E0}" type="slidenum">
              <a:rPr lang="ru-RU" smtClean="0"/>
              <a:t>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megaindex.com/" TargetMode="External"/><Relationship Id="rId2" Type="http://schemas.openxmlformats.org/officeDocument/2006/relationships/hyperlink" Target="https://be1.ru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ntica.in/blog/chto-takoe-indeksacziya-sajt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Аудит сайта</a:t>
            </a:r>
            <a:endParaRPr lang="ru-RU" sz="6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semantica.in/wp-content/uploads/2017/12/audit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929586" cy="2973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Страница каталога: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2" name="Picture 4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928670"/>
            <a:ext cx="7046500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Страница каталога: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ad65502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928670"/>
            <a:ext cx="6391275" cy="5819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 заказа выглядит следующим образом: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 descr="39a76afdd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063491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Страница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Фотогалерея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 пустует: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96d6b1908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143932" cy="4871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Итог по сайту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285860"/>
            <a:ext cx="8786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тексты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 сайте должны быть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уникальными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 написаны с учетом не только информации о товаре, но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специфики бизнеса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К примеру, на данном сайте стоит написать, что завод сам изготавливает фланцы, с какими марками стали он работает и есть ли возможность изготовления оборудования на заказ;</a:t>
            </a:r>
          </a:p>
          <a:p>
            <a:pPr marL="342900" indent="-342900">
              <a:buFont typeface="+mj-lt"/>
              <a:buAutoNum type="alphaU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Необходимо создать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кнопку для быстрого перехода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 форму заказа и поместить ее так, чтобы пользователь ее видел;</a:t>
            </a:r>
          </a:p>
          <a:p>
            <a:pPr marL="342900" indent="-342900">
              <a:buFont typeface="+mj-lt"/>
              <a:buAutoNum type="alphaU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Не оставлять страницы пустыми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http://promoffer.ru/wp-content/uploads/2017/12/online-marketing-png-online-marketing-800-768x7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143248"/>
            <a:ext cx="2928958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провести аудит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юзабилити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сайта самостоятельно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1500174"/>
            <a:ext cx="87154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Оцените сайт в целом. Определите основные блоки, которые должны работать максимально эффективно;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На главной странице должно быть сразу же понятно о чем сайт;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Все основные возможности должны быть доступны без регистрации;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Все функции должны работать правильно;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Ресурс должен быть удобным в использовании как новичкам, так и опытным: все просто и понятно;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Если сайт работает в нескольких регионах, то для каждого должны быть свои контактные данные, телефон, цены;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На сайте не должно быть ничего лишнего и отвлекающего (если есть потребность в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флеш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-анимации, фоновой музыке и прочих плюшках, то их следует реализовать так, чтобы их можно было остановить в любой момент);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Все формы должны работать так, чтобы пользователю не приходилось вводить одну и ту же информацию дважды;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Структура сайта должна быть разработана с учетом основных и доп.страниц;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Должно быть интуитивно понятно, что и где находится.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Выполнить аудит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юзабилити</a:t>
            </a:r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сайта в виде отчета для следующих ресурсов:</a:t>
            </a:r>
            <a:endParaRPr lang="ru-RU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Bonprix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Бонприкс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My-shop.ru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Май-шоп.ру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Связной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Top-Shop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Топ-Шоп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Pleer.ru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Плеер.Ру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Утконос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Л'Этуаль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Летуаль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Wikimart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Викимарт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Евросеть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К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upiKitay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КупиКитай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ЛитРес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Эльдорадо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Quelle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Квелли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Закажи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OZON.ru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Озон) 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Otto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Отто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Atlas for Men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Атлас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Мен) 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003.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Юлмарт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Арсенал Охотника;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Спортмастер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3306" y="1428736"/>
            <a:ext cx="521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Отчет должен включать в себя ответы на вопросы с предыдущего слайда + пояснения в виде текста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скринов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сайта;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Отчет необходимо выполнять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 Word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6" name="Picture 4" descr="https://oborot.ru/wp-content/uploads/2017/04/audit_logo_148837557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8437" y="4214794"/>
            <a:ext cx="5055563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Продвижение сайта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42844" y="857232"/>
            <a:ext cx="87868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SEO анализ сайта – это изучение сайта, которое помогает оптимизировать его работу,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контент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 создать условия для успешного продвижения и повышения конкурентоспособности.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2285992"/>
            <a:ext cx="8215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корректный анализ и исправление ошибок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приведёт сайт на первые строки выдачи поисковиков, сделает привлекательным и интересным для посетителей, и как следствие повысит не только посещаемость ресурса, но и его отдачу.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4071934" y="1643050"/>
            <a:ext cx="785818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7" name="Picture 3" descr="https://vooa.ru/assets/images/uslugi/seo-agency-voo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214686"/>
            <a:ext cx="3357906" cy="3422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SEO-анализ включает ряд обязательных этапов: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428736"/>
            <a:ext cx="8572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Базовый поисковый анализ (проверка сайта на наличие ошибок, затрудняющих индексацию его страниц поисковыми роботами).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Анализ контента (оценка и рекомендации по повышению эффективности ключевых слов, обновление контента, анализ текстовой информации на соответствие требованиям поисковой оптимизации и маркетинговым целям).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Оценка главной страницы сайта с точки зрения SEO характеристик, а также привлекательности и удобства для потенциальных клиентов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 descr="http://sevensales.ru/img/products/50622-seo-prodvizhenie-saj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643314"/>
            <a:ext cx="4143364" cy="27622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Компоненты, которые являются необходимыми в SEO-анализе: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571612"/>
            <a:ext cx="2402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Анализ конкуренции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200024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Определение конкурентов, их позиции на рынке, стратегии, которые они используют;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Часто источниками о работе и конкурентах сайта являются отзывы покупателей, различные слухи, личные связи и непрофессиональное исследование – это не всегда правильно!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282" y="4643446"/>
            <a:ext cx="4500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более качественного анализа сайта необходимо выбрать правильную SEO стратегию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веб-сайта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1857356" y="4000504"/>
            <a:ext cx="71438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86380" y="1643050"/>
            <a:ext cx="2624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Семантический анализ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rot="5400000">
            <a:off x="2714612" y="4000504"/>
            <a:ext cx="4429156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504" y="2143116"/>
            <a:ext cx="371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Подготавливает список ключевых слов, релевантных сайту;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Список должен включать примерно 100-400 слов и ключевых фраз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https://images.kz.prom.st/55766345_w640_h640_cid527422_pid41650858-b9c4e8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3714752"/>
            <a:ext cx="2782862" cy="2782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Аудит сайта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это комплексная работа по оценке эффективности страниц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веб-ресурса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Компоненты, которые являются необходимыми в SEO-анализе: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571612"/>
            <a:ext cx="2786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Анализ видимости сайта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4" y="1643050"/>
            <a:ext cx="2786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Анализ структуры сайта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>
            <a:off x="1785918" y="4071942"/>
            <a:ext cx="50006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42844" y="2000240"/>
            <a:ext cx="3857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сообщает о позициях сайта в поисковых системах по различным ключевым словам;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показывает, по каким ключевым фразам сайт ранжируется хорошо, а по каким не очень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429124" y="207167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Структура сайта должна быть ясной для поисковых систем, чтобы достичь лучшей индексации;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Очень важно, чтобы поисковые роботы могли достичь любой страницы сайта, которую нужно проиндексировать.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" y="3786190"/>
            <a:ext cx="4143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Анализ популярности и структуры ссылок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2844" y="4429132"/>
            <a:ext cx="36433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представляет количество и качество обратных ссылок сайта;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Поисковые системы используют популярность ссылок в качестве одного из критериев ранжирования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500562" y="3786190"/>
            <a:ext cx="3700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Анализ сильных и слабых сторон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357686" y="42862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представляет собой отчет о том что сделано хорошо и что плохо на сайте с точки зрения SEO;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сообщает о том, в каких направлениях нужно сконцентрировать усилия, чтобы добиться лучших позиций в поисковых системах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Проведение онлайновых исследований с использованием инструментов SEO</a:t>
            </a:r>
            <a:endParaRPr lang="ru-RU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28736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исследовании использовать поисковые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инструменты: 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https://be1.ru/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https://ru.megaindex.com/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и другие более удобные для Вас.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Вопросы для анализа сайтов: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показатели посещаемости сайта (динамика посещений);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Индексация в поисковых системах;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Рейтинги сайта по запросам.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источников трафика посещений;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География посещений.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Демографический трафик.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Трафик социальных сетей.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Оценка ссылочной массы сайта.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Оценка стоимости сайта.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Оценка конкурентов сайта;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Сравнительный анализ посещаемости с 3 конкурентами.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Возможности сайта по работе с мобильными телефонами.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 ключевых слов.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Измерить скорость загрузки отдельных страниц.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Пояснения по заданию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SEO</a:t>
            </a:r>
            <a:endParaRPr lang="ru-RU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642918"/>
            <a:ext cx="878687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Основные показатели посещаемости сайта (динамика посещений)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Необходима динамика посещения сайта желательно за год, можно за пол года -  это необходимо для того, чтобы увидеть все циклы посещаемости и оценить статистику сайта. Предположить почему в какое-то время на сайте затишье, а в другое пик посещаемости;</a:t>
            </a:r>
          </a:p>
          <a:p>
            <a:pPr marL="342900" indent="-342900">
              <a:buAutoNum type="arabicPeriod" startAt="2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Индексация в поисковых системах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это процесс поиска, сбора, обработки и добавления сведений о сайте в базу данных поисковых систем. То есть, нужно написать о том, сколько поисковых систем индексируют Ваш сайт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подробнее тут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  <a:hlinkClick r:id="rId2"/>
              </a:rPr>
              <a:t>https://semantica.in/blog/chto-takoe-indeksacziya-sajta.html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;</a:t>
            </a:r>
          </a:p>
          <a:p>
            <a:pPr marL="342900" indent="-342900">
              <a:buAutoNum type="arabicPeriod" startAt="2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Рейтинги сайта по запросам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каким запросам в поисковых сетях попадают на Ваш сайт;</a:t>
            </a:r>
          </a:p>
          <a:p>
            <a:pPr marL="342900" indent="-342900">
              <a:buAutoNum type="arabicPeriod" startAt="2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Анализ источников трафика посещений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откуда приходят на Ваш сайт (поисковые сети, соц. Сети и т.д.);</a:t>
            </a:r>
          </a:p>
          <a:p>
            <a:pPr marL="342900" indent="-342900">
              <a:buAutoNum type="arabicPeriod" startAt="2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География посещений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 посещения по странам мира;</a:t>
            </a:r>
          </a:p>
          <a:p>
            <a:pPr marL="342900" indent="-342900">
              <a:buAutoNum type="arabicPeriod" startAt="2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Демографический трафик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какое количество женщин/мужчин заходит на сайт;</a:t>
            </a:r>
          </a:p>
          <a:p>
            <a:pPr marL="342900" indent="-342900">
              <a:buAutoNum type="arabicPeriod" startAt="2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Трафик социальных сетей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как влияют социальные сети на Ваш сайт;</a:t>
            </a:r>
          </a:p>
          <a:p>
            <a:pPr marL="342900" indent="-342900">
              <a:buAutoNum type="arabicPeriod" startAt="2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Оценка ссылочной массы сайта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 какие ресурсы, сайты, соц. Сети ссылаются на ваш сайт;</a:t>
            </a:r>
          </a:p>
          <a:p>
            <a:pPr marL="342900" indent="-342900">
              <a:buAutoNum type="arabicPeriod" startAt="2"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Оценка стоимости сайта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сколько стоит сайт согласно анализируемым системам;</a:t>
            </a:r>
          </a:p>
          <a:p>
            <a:pPr marL="342900" indent="-342900">
              <a:buAutoNum type="arabicPeriod" startAt="2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Оценка конкурентов сайта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оценить конкурентов Вашего сайта (по дизайну, количеству);</a:t>
            </a:r>
          </a:p>
          <a:p>
            <a:pPr marL="342900" indent="-342900">
              <a:buAutoNum type="arabicPeriod" startAt="2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Зачем нужен аудит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 только собираетесь открыть свой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веб-сайт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хотите сделать все правильно перед его открытием;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Вам необходимо иметь примерное представление о том, с какой скоростью будет расти популярность в тех или иных условиях;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 вас уже есть своя интернет-площадка, но по каким-то причинам она неэффективна 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Виды аудита сайта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1397000"/>
          <a:ext cx="8858312" cy="4119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29156"/>
                <a:gridCol w="442915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Технический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Поисковый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 этом этапе анализируется страница с точки зрения её исходного кода и эффективности взаимодействия сервер-клиент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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Корректно прописанные коды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html 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ускоряет процесс индексации страницы поисковиками;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Аудит структуры сайта предоставляет информацию о: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скорости загрузки;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ошибках вёрстки;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наличии зеркал;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релевантности страницы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мета-тегам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количестве битых ссылок</a:t>
                      </a: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составление семантического ядра с набором ключевых слов, которые в дальнейшем будет необходимо распределить по страницам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0004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Виды аудита сайта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571480"/>
          <a:ext cx="9001188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0396"/>
                <a:gridCol w="3000396"/>
                <a:gridCol w="30003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Маркетинговый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Оформление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Usability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проходит глубокое изучение сферы, в которой предоставляются услуги или товары;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Оценивается конкурентоспособность сайта, его актуальность и целевая аудитория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веб-ресурс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внешне должен отвечать всем современным тенденциям;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Избегайте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аляпистых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старомодных слишком пестрых или чересчур блёклых дизайнов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идет проверка отображения страницы во всех браузерах и простоты пользования сайтом;</a:t>
                      </a:r>
                    </a:p>
                    <a:p>
                      <a:pPr marL="342900" indent="-342900" algn="ctr">
                        <a:buFont typeface="+mj-lt"/>
                        <a:buAutoNum type="arabicPeriod"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Важно использовать "читабельные" шрифты, приятные цвета и понятные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медиаматериалы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Стрелка вниз 5"/>
          <p:cNvSpPr/>
          <p:nvPr/>
        </p:nvSpPr>
        <p:spPr>
          <a:xfrm>
            <a:off x="1285852" y="3857628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86256"/>
            <a:ext cx="3143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Courier New" pitchFamily="49" charset="0"/>
              <a:buChar char="o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помогает сузить границы для эффективного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таргетинга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ctr">
              <a:buFont typeface="Courier New" pitchFamily="49" charset="0"/>
              <a:buChar char="o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можно прогнозировать прирост постоянной аудитории;</a:t>
            </a:r>
          </a:p>
          <a:p>
            <a:pPr algn="ctr">
              <a:buFont typeface="Courier New" pitchFamily="49" charset="0"/>
              <a:buChar char="o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можно эффективно удовлетворять потребности ЦА и привлекать ее на сайт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57752" y="4643446"/>
            <a:ext cx="2357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помогает удержать клиента на сайте и привлечь внимание 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контенту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5715008" y="407194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вот пример абсолютно провального по графике сайта: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 descr="https://semantica.in/wp-content/uploads/2018/01/9e7f71aea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767646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Аудит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юзабилити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сайта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285860"/>
            <a:ext cx="857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Термин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usability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отражает уровень удобности предмета для использования его в определенных целях. </a:t>
            </a:r>
          </a:p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Web-usability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 свою очередь показывает насколько удобно пользоваться сайтом, а для коммерческих — совершать конверсионные действия (покупать, оправлять заявки и т.д.). 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Клиент, попадая на ваш сайт, хочет сразу же видеть то, что ему нужно.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http://cfs.4geo.ru/get/market/product/img1346596959_462559946434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65545"/>
            <a:ext cx="3392454" cy="3392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71543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 всех коммерческих сайтах обязательно должна располагаться следующая информация: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вся контактная информация сайта;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удобный поиск по сайту;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широкий ассортимент и полный каталог товаров;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удобная и интуитивно понятная форма заказа;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настоящие отзывы и фотографии товара с его описанием;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наличие цен на сайте, выбор способов оплаты, а также возможность сравнения товара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 descr="http://arbi-m.com/development/img/service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071810"/>
            <a:ext cx="3429024" cy="3374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Как сделать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юзабилити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анализ: пример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юзабилити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аудита сайта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35729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Основной вид деятельности — производство фланцев и деталей для трубопровода. </a:t>
            </a:r>
          </a:p>
          <a:p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Так выглядит главная страница:</a:t>
            </a:r>
            <a:endParaRPr lang="ru-RU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000240"/>
            <a:ext cx="5629268" cy="4577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969</Words>
  <Application>Microsoft Office PowerPoint</Application>
  <PresentationFormat>Экран (4:3)</PresentationFormat>
  <Paragraphs>159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Аудит сайта</vt:lpstr>
      <vt:lpstr>Аудит сайта - это комплексная работа по оценке эффективности страниц веб-ресурса.</vt:lpstr>
      <vt:lpstr>Зачем нужен аудит</vt:lpstr>
      <vt:lpstr>Виды аудита сайта</vt:lpstr>
      <vt:lpstr>Виды аудита сайта</vt:lpstr>
      <vt:lpstr>А вот пример абсолютно провального по графике сайта:</vt:lpstr>
      <vt:lpstr>Аудит юзабилити сайта</vt:lpstr>
      <vt:lpstr>Презентация PowerPoint</vt:lpstr>
      <vt:lpstr>Как сделать юзабилити анализ: пример юзабилити аудита сайта </vt:lpstr>
      <vt:lpstr>Страница каталога:</vt:lpstr>
      <vt:lpstr>Страница каталога:</vt:lpstr>
      <vt:lpstr>Форма заказа выглядит следующим образом:</vt:lpstr>
      <vt:lpstr>Страница «Фотогалерея» пустует:</vt:lpstr>
      <vt:lpstr>Итог по сайту:</vt:lpstr>
      <vt:lpstr>Как провести аудит юзабилити сайта самостоятельно:</vt:lpstr>
      <vt:lpstr>Презентация PowerPoint</vt:lpstr>
      <vt:lpstr>Продвижение сайта </vt:lpstr>
      <vt:lpstr>SEO-анализ включает ряд обязательных этапов:</vt:lpstr>
      <vt:lpstr>Компоненты, которые являются необходимыми в SEO-анализе:</vt:lpstr>
      <vt:lpstr>Компоненты, которые являются необходимыми в SEO-анализе:</vt:lpstr>
      <vt:lpstr>Проведение онлайновых исследований с использованием инструментов SEO</vt:lpstr>
      <vt:lpstr>Пояснения по заданию SEO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Аудит сайта</dc:title>
  <dc:creator>User</dc:creator>
  <cp:lastModifiedBy>Student</cp:lastModifiedBy>
  <cp:revision>16</cp:revision>
  <dcterms:created xsi:type="dcterms:W3CDTF">2018-12-09T09:31:38Z</dcterms:created>
  <dcterms:modified xsi:type="dcterms:W3CDTF">2019-11-12T07:12:36Z</dcterms:modified>
</cp:coreProperties>
</file>