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4F00270-F585-FDCA-E76D-67E501B40142}"/>
              </a:ext>
            </a:extLst>
          </p:cNvPr>
          <p:cNvGrpSpPr/>
          <p:nvPr/>
        </p:nvGrpSpPr>
        <p:grpSpPr>
          <a:xfrm>
            <a:off x="301838" y="349589"/>
            <a:ext cx="7581532" cy="1212881"/>
            <a:chOff x="328472" y="173713"/>
            <a:chExt cx="7581532" cy="1212881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C1ED648-886B-BE2E-2597-58B168CAB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472" y="173713"/>
              <a:ext cx="5661789" cy="1212881"/>
            </a:xfrm>
            <a:prstGeom prst="rect">
              <a:avLst/>
            </a:prstGeom>
          </p:spPr>
        </p:pic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F8114EBB-466F-2A13-2236-61698EF92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8443" y="1091953"/>
              <a:ext cx="573298" cy="1065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1F21DDD-33FF-393E-E663-2A322BCC6B8E}"/>
                </a:ext>
              </a:extLst>
            </p:cNvPr>
            <p:cNvSpPr txBox="1"/>
            <p:nvPr/>
          </p:nvSpPr>
          <p:spPr>
            <a:xfrm>
              <a:off x="6201741" y="182822"/>
              <a:ext cx="17082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has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been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bottleneck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. With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using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opencv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libary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resize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now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works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faster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FB0CF499-212C-41C0-4D65-ABD5375FBA7F}"/>
              </a:ext>
            </a:extLst>
          </p:cNvPr>
          <p:cNvSpPr txBox="1"/>
          <p:nvPr/>
        </p:nvSpPr>
        <p:spPr>
          <a:xfrm>
            <a:off x="301838" y="22681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90F61C-0C11-E768-DB73-6966B3DA30E9}"/>
              </a:ext>
            </a:extLst>
          </p:cNvPr>
          <p:cNvSpPr txBox="1"/>
          <p:nvPr/>
        </p:nvSpPr>
        <p:spPr>
          <a:xfrm>
            <a:off x="301838" y="1654893"/>
            <a:ext cx="10981680" cy="919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Task 2: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decided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multiprocessing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heavy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Multiprocessing can utilize multiple CPU cores for true parallel execution. Multithreading would be limited by Python's Global Interpreter Lock (GIL), which restricts parallel execution of threads for CPU-bound tasks. The sequential call of the function for each value of N took a total of 1min25sec. By using multiprocessing, I was able to reduce this time to 54sec.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66E0CC-F888-B6A1-A123-C7201F2A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38" y="3013970"/>
            <a:ext cx="3296570" cy="24977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4726E96-FA77-E971-5B26-40F85E8FC1C7}"/>
              </a:ext>
            </a:extLst>
          </p:cNvPr>
          <p:cNvSpPr txBox="1"/>
          <p:nvPr/>
        </p:nvSpPr>
        <p:spPr>
          <a:xfrm>
            <a:off x="301838" y="2619903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Task 3: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A6B781-6227-6C47-A04B-35A746958715}"/>
              </a:ext>
            </a:extLst>
          </p:cNvPr>
          <p:cNvSpPr txBox="1"/>
          <p:nvPr/>
        </p:nvSpPr>
        <p:spPr>
          <a:xfrm>
            <a:off x="3598408" y="3609404"/>
            <a:ext cx="1708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took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3sec.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That‘s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18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54sec.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DB4BCE4-7A90-5A83-225E-22F731031893}"/>
              </a:ext>
            </a:extLst>
          </p:cNvPr>
          <p:cNvSpPr txBox="1"/>
          <p:nvPr/>
        </p:nvSpPr>
        <p:spPr>
          <a:xfrm>
            <a:off x="6439148" y="2764955"/>
            <a:ext cx="18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Task 4: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21DE3AB-EFE1-82EF-768B-4434E45E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09" y="3134287"/>
            <a:ext cx="4166213" cy="2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3</cp:revision>
  <dcterms:created xsi:type="dcterms:W3CDTF">2024-10-23T15:05:56Z</dcterms:created>
  <dcterms:modified xsi:type="dcterms:W3CDTF">2025-01-31T17:04:45Z</dcterms:modified>
</cp:coreProperties>
</file>