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github.com/Wolff11912/dsss_homework_2.gi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8155" y="6045606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54F9D69-4A4F-5AD5-D1BD-3BAB291525E1}"/>
              </a:ext>
            </a:extLst>
          </p:cNvPr>
          <p:cNvSpPr txBox="1"/>
          <p:nvPr/>
        </p:nvSpPr>
        <p:spPr>
          <a:xfrm>
            <a:off x="1050524" y="166884"/>
            <a:ext cx="39305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Task 1: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GitHub </a:t>
            </a:r>
            <a:r>
              <a:rPr lang="de-DE" sz="1200" dirty="0" err="1"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https://github.com/Wolff11912/dsss_homework_2.git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6E845CF-D9B6-A54F-4FB9-157D1A11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87" y="1120171"/>
            <a:ext cx="3573678" cy="242922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BF2F551-A84D-9214-8FD2-1CC6567E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0765" y="1120171"/>
            <a:ext cx="2860137" cy="24276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4A62483-D6F4-23B3-3086-C2522BC15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6085" y="813215"/>
            <a:ext cx="3728557" cy="3535525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0CA8817-F6FA-10AF-7033-E437D2CF32D3}"/>
              </a:ext>
            </a:extLst>
          </p:cNvPr>
          <p:cNvSpPr txBox="1"/>
          <p:nvPr/>
        </p:nvSpPr>
        <p:spPr>
          <a:xfrm>
            <a:off x="8006086" y="474660"/>
            <a:ext cx="292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Task 4: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CB4BE6-7BD6-A6C5-6645-989F544895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0765" y="3634647"/>
            <a:ext cx="3878953" cy="71409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EA36157E-A432-0567-21C4-9D18D380CD82}"/>
              </a:ext>
            </a:extLst>
          </p:cNvPr>
          <p:cNvSpPr txBox="1"/>
          <p:nvPr/>
        </p:nvSpPr>
        <p:spPr>
          <a:xfrm>
            <a:off x="217086" y="812394"/>
            <a:ext cx="2210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Task 3: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A2B12EFA-D1C7-1407-A056-68CEEA2E7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668" y="4684060"/>
            <a:ext cx="4371172" cy="1945636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1416377-7707-8961-8A3A-29C0A8D185E7}"/>
              </a:ext>
            </a:extLst>
          </p:cNvPr>
          <p:cNvSpPr txBox="1"/>
          <p:nvPr/>
        </p:nvSpPr>
        <p:spPr>
          <a:xfrm>
            <a:off x="6436288" y="4411948"/>
            <a:ext cx="2920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Task 5: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4C02B32-D216-3402-F467-245B0D710E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888" y="3547780"/>
            <a:ext cx="3237312" cy="253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5</cp:revision>
  <dcterms:created xsi:type="dcterms:W3CDTF">2024-10-23T15:05:56Z</dcterms:created>
  <dcterms:modified xsi:type="dcterms:W3CDTF">2024-11-06T14:43:05Z</dcterms:modified>
</cp:coreProperties>
</file>