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8" d="100"/>
          <a:sy n="108" d="100"/>
        </p:scale>
        <p:origin x="65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4F321-B00B-442D-B9EB-391C213FC56D}" type="datetimeFigureOut">
              <a:rPr lang="de-DE" smtClean="0"/>
              <a:t>27.11.2024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F077E2-006C-42F0-8EEA-C41D19FD8814}" type="slidenum">
              <a:rPr lang="de-DE" smtClean="0"/>
              <a:t>‹Nr.›</a:t>
            </a:fld>
            <a:endParaRPr lang="de-DE"/>
          </a:p>
        </p:txBody>
      </p:sp>
    </p:spTree>
    <p:extLst>
      <p:ext uri="{BB962C8B-B14F-4D97-AF65-F5344CB8AC3E}">
        <p14:creationId xmlns:p14="http://schemas.microsoft.com/office/powerpoint/2010/main" val="3273380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0139A8-B39A-0054-51A8-FC1E503440BB}"/>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25FC2684-2610-6510-CFBA-66B35F9AA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9C118943-F633-168A-7503-55F5FAC783C9}"/>
              </a:ext>
            </a:extLst>
          </p:cNvPr>
          <p:cNvSpPr>
            <a:spLocks noGrp="1"/>
          </p:cNvSpPr>
          <p:nvPr>
            <p:ph type="dt" sz="half" idx="10"/>
          </p:nvPr>
        </p:nvSpPr>
        <p:spPr/>
        <p:txBody>
          <a:bodyPr/>
          <a:lstStyle/>
          <a:p>
            <a:fld id="{A60742D2-EACF-40A0-A638-707B160F1713}" type="datetimeFigureOut">
              <a:rPr lang="de-DE" smtClean="0"/>
              <a:t>27.11.2024</a:t>
            </a:fld>
            <a:endParaRPr lang="de-DE"/>
          </a:p>
        </p:txBody>
      </p:sp>
      <p:sp>
        <p:nvSpPr>
          <p:cNvPr id="5" name="Fußzeilenplatzhalter 4">
            <a:extLst>
              <a:ext uri="{FF2B5EF4-FFF2-40B4-BE49-F238E27FC236}">
                <a16:creationId xmlns:a16="http://schemas.microsoft.com/office/drawing/2014/main" id="{639E5356-4ADD-174B-944B-930D17D3DDE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0799080-FD79-43F8-BBDA-26F04CE203DC}"/>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568989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027092-7220-94C7-4FE9-20DF0C32ABD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A1E409F-234F-8D12-291D-2031F0143461}"/>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606CBDA-405E-2098-0835-1F4DB3EB005F}"/>
              </a:ext>
            </a:extLst>
          </p:cNvPr>
          <p:cNvSpPr>
            <a:spLocks noGrp="1"/>
          </p:cNvSpPr>
          <p:nvPr>
            <p:ph type="dt" sz="half" idx="10"/>
          </p:nvPr>
        </p:nvSpPr>
        <p:spPr/>
        <p:txBody>
          <a:bodyPr/>
          <a:lstStyle/>
          <a:p>
            <a:fld id="{A60742D2-EACF-40A0-A638-707B160F1713}" type="datetimeFigureOut">
              <a:rPr lang="de-DE" smtClean="0"/>
              <a:t>27.11.2024</a:t>
            </a:fld>
            <a:endParaRPr lang="de-DE"/>
          </a:p>
        </p:txBody>
      </p:sp>
      <p:sp>
        <p:nvSpPr>
          <p:cNvPr id="5" name="Fußzeilenplatzhalter 4">
            <a:extLst>
              <a:ext uri="{FF2B5EF4-FFF2-40B4-BE49-F238E27FC236}">
                <a16:creationId xmlns:a16="http://schemas.microsoft.com/office/drawing/2014/main" id="{ACFE3B35-0FB9-7E39-3602-AF616B8FAFE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A0A6C09-0BC5-D0F3-CB6C-AF8314262664}"/>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349879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19E696B-484C-A305-D5FF-4C5344FE857D}"/>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67D3C534-2316-C10F-5234-52726704CBD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E8CCD8-9DEF-E7C0-7DC9-9C0D487F7D1B}"/>
              </a:ext>
            </a:extLst>
          </p:cNvPr>
          <p:cNvSpPr>
            <a:spLocks noGrp="1"/>
          </p:cNvSpPr>
          <p:nvPr>
            <p:ph type="dt" sz="half" idx="10"/>
          </p:nvPr>
        </p:nvSpPr>
        <p:spPr/>
        <p:txBody>
          <a:bodyPr/>
          <a:lstStyle/>
          <a:p>
            <a:fld id="{A60742D2-EACF-40A0-A638-707B160F1713}" type="datetimeFigureOut">
              <a:rPr lang="de-DE" smtClean="0"/>
              <a:t>27.11.2024</a:t>
            </a:fld>
            <a:endParaRPr lang="de-DE"/>
          </a:p>
        </p:txBody>
      </p:sp>
      <p:sp>
        <p:nvSpPr>
          <p:cNvPr id="5" name="Fußzeilenplatzhalter 4">
            <a:extLst>
              <a:ext uri="{FF2B5EF4-FFF2-40B4-BE49-F238E27FC236}">
                <a16:creationId xmlns:a16="http://schemas.microsoft.com/office/drawing/2014/main" id="{ABD814AE-3DD3-9061-7334-1218D01534D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6B13102-84F2-5F69-B70C-E73797C6E039}"/>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2366139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647E19-5DFC-8D80-FEB9-05F304D506D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C571FC1F-AE26-F85F-3307-EA3DC3013040}"/>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039E1C1-C994-370D-7912-1E4606F8E4EE}"/>
              </a:ext>
            </a:extLst>
          </p:cNvPr>
          <p:cNvSpPr>
            <a:spLocks noGrp="1"/>
          </p:cNvSpPr>
          <p:nvPr>
            <p:ph type="dt" sz="half" idx="10"/>
          </p:nvPr>
        </p:nvSpPr>
        <p:spPr/>
        <p:txBody>
          <a:bodyPr/>
          <a:lstStyle/>
          <a:p>
            <a:fld id="{A60742D2-EACF-40A0-A638-707B160F1713}" type="datetimeFigureOut">
              <a:rPr lang="de-DE" smtClean="0"/>
              <a:t>27.11.2024</a:t>
            </a:fld>
            <a:endParaRPr lang="de-DE"/>
          </a:p>
        </p:txBody>
      </p:sp>
      <p:sp>
        <p:nvSpPr>
          <p:cNvPr id="5" name="Fußzeilenplatzhalter 4">
            <a:extLst>
              <a:ext uri="{FF2B5EF4-FFF2-40B4-BE49-F238E27FC236}">
                <a16:creationId xmlns:a16="http://schemas.microsoft.com/office/drawing/2014/main" id="{62FC5978-1339-13A7-93F5-3580653F13F7}"/>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B1A9604-120B-8D2D-74E3-808C4FEE379E}"/>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3216354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59CF670-9474-1598-0B10-587BBE625423}"/>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B69FD17-D082-DA31-8481-BC88F5EF6E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BE23494-BC23-3836-75B0-BCB32399CDE6}"/>
              </a:ext>
            </a:extLst>
          </p:cNvPr>
          <p:cNvSpPr>
            <a:spLocks noGrp="1"/>
          </p:cNvSpPr>
          <p:nvPr>
            <p:ph type="dt" sz="half" idx="10"/>
          </p:nvPr>
        </p:nvSpPr>
        <p:spPr/>
        <p:txBody>
          <a:bodyPr/>
          <a:lstStyle/>
          <a:p>
            <a:fld id="{A60742D2-EACF-40A0-A638-707B160F1713}" type="datetimeFigureOut">
              <a:rPr lang="de-DE" smtClean="0"/>
              <a:t>27.11.2024</a:t>
            </a:fld>
            <a:endParaRPr lang="de-DE"/>
          </a:p>
        </p:txBody>
      </p:sp>
      <p:sp>
        <p:nvSpPr>
          <p:cNvPr id="5" name="Fußzeilenplatzhalter 4">
            <a:extLst>
              <a:ext uri="{FF2B5EF4-FFF2-40B4-BE49-F238E27FC236}">
                <a16:creationId xmlns:a16="http://schemas.microsoft.com/office/drawing/2014/main" id="{E8A6CE88-72CB-0D4C-8F9D-A8D7B423082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66D7B50-C1DA-1649-600E-C7CB341E9145}"/>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777278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5BB04E-63B9-1B5A-F83B-30CCECC04765}"/>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B7F6C6B-B151-17AB-3881-8A82A8259B9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C678165-00A7-E354-3FD2-61A6784FC1A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25A9F0A-DC1E-3704-5DC2-2D8B91C20FA6}"/>
              </a:ext>
            </a:extLst>
          </p:cNvPr>
          <p:cNvSpPr>
            <a:spLocks noGrp="1"/>
          </p:cNvSpPr>
          <p:nvPr>
            <p:ph type="dt" sz="half" idx="10"/>
          </p:nvPr>
        </p:nvSpPr>
        <p:spPr/>
        <p:txBody>
          <a:bodyPr/>
          <a:lstStyle/>
          <a:p>
            <a:fld id="{A60742D2-EACF-40A0-A638-707B160F1713}" type="datetimeFigureOut">
              <a:rPr lang="de-DE" smtClean="0"/>
              <a:t>27.11.2024</a:t>
            </a:fld>
            <a:endParaRPr lang="de-DE"/>
          </a:p>
        </p:txBody>
      </p:sp>
      <p:sp>
        <p:nvSpPr>
          <p:cNvPr id="6" name="Fußzeilenplatzhalter 5">
            <a:extLst>
              <a:ext uri="{FF2B5EF4-FFF2-40B4-BE49-F238E27FC236}">
                <a16:creationId xmlns:a16="http://schemas.microsoft.com/office/drawing/2014/main" id="{7BCEF6F7-E04A-15EA-CCD8-57CF59D96FE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792CF2B3-99AA-B988-EC3F-1ADCA8CDE2E6}"/>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1560285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8F51461-6374-17C7-3DB6-C7BF1C52BC9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217FF7B-C877-726A-AA3C-458343583D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D757D60-58DF-494F-A787-04C0844EEDC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7549157-7604-6C9D-E524-4B02CFB427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DFF29C70-43F9-082D-BC2D-4596E06E5D32}"/>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E223F43-F082-9822-658F-0C5810DB7BF7}"/>
              </a:ext>
            </a:extLst>
          </p:cNvPr>
          <p:cNvSpPr>
            <a:spLocks noGrp="1"/>
          </p:cNvSpPr>
          <p:nvPr>
            <p:ph type="dt" sz="half" idx="10"/>
          </p:nvPr>
        </p:nvSpPr>
        <p:spPr/>
        <p:txBody>
          <a:bodyPr/>
          <a:lstStyle/>
          <a:p>
            <a:fld id="{A60742D2-EACF-40A0-A638-707B160F1713}" type="datetimeFigureOut">
              <a:rPr lang="de-DE" smtClean="0"/>
              <a:t>27.11.2024</a:t>
            </a:fld>
            <a:endParaRPr lang="de-DE"/>
          </a:p>
        </p:txBody>
      </p:sp>
      <p:sp>
        <p:nvSpPr>
          <p:cNvPr id="8" name="Fußzeilenplatzhalter 7">
            <a:extLst>
              <a:ext uri="{FF2B5EF4-FFF2-40B4-BE49-F238E27FC236}">
                <a16:creationId xmlns:a16="http://schemas.microsoft.com/office/drawing/2014/main" id="{9CDB8DD0-3784-808D-C077-F76BCAE2E1C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11697E72-DF3D-973C-4709-F2FAA1EA58E4}"/>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1693067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66D99BA-21E5-11D4-C6BF-36AA3F47D8B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F7A70F5-8492-AB9D-C89D-8235550CBB86}"/>
              </a:ext>
            </a:extLst>
          </p:cNvPr>
          <p:cNvSpPr>
            <a:spLocks noGrp="1"/>
          </p:cNvSpPr>
          <p:nvPr>
            <p:ph type="dt" sz="half" idx="10"/>
          </p:nvPr>
        </p:nvSpPr>
        <p:spPr/>
        <p:txBody>
          <a:bodyPr/>
          <a:lstStyle/>
          <a:p>
            <a:fld id="{A60742D2-EACF-40A0-A638-707B160F1713}" type="datetimeFigureOut">
              <a:rPr lang="de-DE" smtClean="0"/>
              <a:t>27.11.2024</a:t>
            </a:fld>
            <a:endParaRPr lang="de-DE"/>
          </a:p>
        </p:txBody>
      </p:sp>
      <p:sp>
        <p:nvSpPr>
          <p:cNvPr id="4" name="Fußzeilenplatzhalter 3">
            <a:extLst>
              <a:ext uri="{FF2B5EF4-FFF2-40B4-BE49-F238E27FC236}">
                <a16:creationId xmlns:a16="http://schemas.microsoft.com/office/drawing/2014/main" id="{83ECAF0E-3104-D25D-1BFC-820C950C9CFF}"/>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7F2F083D-291A-397B-88F1-C1E1EBDFE1FD}"/>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3625255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1334C6CA-7A96-77CF-7C2E-2F610A48FC0E}"/>
              </a:ext>
            </a:extLst>
          </p:cNvPr>
          <p:cNvSpPr>
            <a:spLocks noGrp="1"/>
          </p:cNvSpPr>
          <p:nvPr>
            <p:ph type="dt" sz="half" idx="10"/>
          </p:nvPr>
        </p:nvSpPr>
        <p:spPr/>
        <p:txBody>
          <a:bodyPr/>
          <a:lstStyle/>
          <a:p>
            <a:fld id="{A60742D2-EACF-40A0-A638-707B160F1713}" type="datetimeFigureOut">
              <a:rPr lang="de-DE" smtClean="0"/>
              <a:t>27.11.2024</a:t>
            </a:fld>
            <a:endParaRPr lang="de-DE"/>
          </a:p>
        </p:txBody>
      </p:sp>
      <p:sp>
        <p:nvSpPr>
          <p:cNvPr id="3" name="Fußzeilenplatzhalter 2">
            <a:extLst>
              <a:ext uri="{FF2B5EF4-FFF2-40B4-BE49-F238E27FC236}">
                <a16:creationId xmlns:a16="http://schemas.microsoft.com/office/drawing/2014/main" id="{9B3F4D2A-DBAC-C4A8-7233-EF0204A0D98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7E830D67-75D5-A043-42B5-BDC59F63A8EA}"/>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480847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2DB20C7-7A41-57DE-0DA9-24982E9A382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CD31105F-826B-EC61-E6BC-49378D1A75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6ADAEE61-FAB3-5556-694C-D17D934B3E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8CB6636-7D6C-5738-8178-913DB952A899}"/>
              </a:ext>
            </a:extLst>
          </p:cNvPr>
          <p:cNvSpPr>
            <a:spLocks noGrp="1"/>
          </p:cNvSpPr>
          <p:nvPr>
            <p:ph type="dt" sz="half" idx="10"/>
          </p:nvPr>
        </p:nvSpPr>
        <p:spPr/>
        <p:txBody>
          <a:bodyPr/>
          <a:lstStyle/>
          <a:p>
            <a:fld id="{A60742D2-EACF-40A0-A638-707B160F1713}" type="datetimeFigureOut">
              <a:rPr lang="de-DE" smtClean="0"/>
              <a:t>27.11.2024</a:t>
            </a:fld>
            <a:endParaRPr lang="de-DE"/>
          </a:p>
        </p:txBody>
      </p:sp>
      <p:sp>
        <p:nvSpPr>
          <p:cNvPr id="6" name="Fußzeilenplatzhalter 5">
            <a:extLst>
              <a:ext uri="{FF2B5EF4-FFF2-40B4-BE49-F238E27FC236}">
                <a16:creationId xmlns:a16="http://schemas.microsoft.com/office/drawing/2014/main" id="{10B87C50-3111-7A90-8971-90F1D89706B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DE3A030-DA47-586C-3EC3-B6832F13802F}"/>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17208250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3056F52-63B1-FCA0-FE5A-5F61B380416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93D2EFE5-26DE-7FFA-25C7-1D6C13354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2BBBDC5B-5B18-44BF-D6C9-8B75EB07E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A15BACB-8656-4D6D-52CE-5DA3BCC4C674}"/>
              </a:ext>
            </a:extLst>
          </p:cNvPr>
          <p:cNvSpPr>
            <a:spLocks noGrp="1"/>
          </p:cNvSpPr>
          <p:nvPr>
            <p:ph type="dt" sz="half" idx="10"/>
          </p:nvPr>
        </p:nvSpPr>
        <p:spPr/>
        <p:txBody>
          <a:bodyPr/>
          <a:lstStyle/>
          <a:p>
            <a:fld id="{A60742D2-EACF-40A0-A638-707B160F1713}" type="datetimeFigureOut">
              <a:rPr lang="de-DE" smtClean="0"/>
              <a:t>27.11.2024</a:t>
            </a:fld>
            <a:endParaRPr lang="de-DE"/>
          </a:p>
        </p:txBody>
      </p:sp>
      <p:sp>
        <p:nvSpPr>
          <p:cNvPr id="6" name="Fußzeilenplatzhalter 5">
            <a:extLst>
              <a:ext uri="{FF2B5EF4-FFF2-40B4-BE49-F238E27FC236}">
                <a16:creationId xmlns:a16="http://schemas.microsoft.com/office/drawing/2014/main" id="{EBDFD943-EF86-638A-E562-507770F0EF3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E1502C9-E799-0A9B-9E78-72F25B570CEF}"/>
              </a:ext>
            </a:extLst>
          </p:cNvPr>
          <p:cNvSpPr>
            <a:spLocks noGrp="1"/>
          </p:cNvSpPr>
          <p:nvPr>
            <p:ph type="sldNum" sz="quarter" idx="12"/>
          </p:nvPr>
        </p:nvSpPr>
        <p:spPr/>
        <p:txBody>
          <a:bodyPr/>
          <a:lstStyle/>
          <a:p>
            <a:fld id="{C9CEAD33-BA61-46B8-B4FA-DEED65821B1D}" type="slidenum">
              <a:rPr lang="de-DE" smtClean="0"/>
              <a:t>‹Nr.›</a:t>
            </a:fld>
            <a:endParaRPr lang="de-DE"/>
          </a:p>
        </p:txBody>
      </p:sp>
    </p:spTree>
    <p:extLst>
      <p:ext uri="{BB962C8B-B14F-4D97-AF65-F5344CB8AC3E}">
        <p14:creationId xmlns:p14="http://schemas.microsoft.com/office/powerpoint/2010/main" val="9842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1FF1103-DDFB-A000-AEB6-16A592AECA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68029638-3055-5546-6650-AF6F723789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41E6395-AABE-875B-96B9-7BEBEBD244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742D2-EACF-40A0-A638-707B160F1713}" type="datetimeFigureOut">
              <a:rPr lang="de-DE" smtClean="0"/>
              <a:t>27.11.2024</a:t>
            </a:fld>
            <a:endParaRPr lang="de-DE"/>
          </a:p>
        </p:txBody>
      </p:sp>
      <p:sp>
        <p:nvSpPr>
          <p:cNvPr id="5" name="Fußzeilenplatzhalter 4">
            <a:extLst>
              <a:ext uri="{FF2B5EF4-FFF2-40B4-BE49-F238E27FC236}">
                <a16:creationId xmlns:a16="http://schemas.microsoft.com/office/drawing/2014/main" id="{04B98F56-0F08-180E-0657-CC110914F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21B23673-C2CE-AB7C-56C6-BA24EB6611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CEAD33-BA61-46B8-B4FA-DEED65821B1D}" type="slidenum">
              <a:rPr lang="de-DE" smtClean="0"/>
              <a:t>‹Nr.›</a:t>
            </a:fld>
            <a:endParaRPr lang="de-DE"/>
          </a:p>
        </p:txBody>
      </p:sp>
    </p:spTree>
    <p:extLst>
      <p:ext uri="{BB962C8B-B14F-4D97-AF65-F5344CB8AC3E}">
        <p14:creationId xmlns:p14="http://schemas.microsoft.com/office/powerpoint/2010/main" val="96016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ußzeilenplatzhalter 3">
            <a:extLst>
              <a:ext uri="{FF2B5EF4-FFF2-40B4-BE49-F238E27FC236}">
                <a16:creationId xmlns:a16="http://schemas.microsoft.com/office/drawing/2014/main" id="{BA1D522B-D573-C84D-7525-D04C0473A970}"/>
              </a:ext>
            </a:extLst>
          </p:cNvPr>
          <p:cNvSpPr>
            <a:spLocks noGrp="1"/>
          </p:cNvSpPr>
          <p:nvPr>
            <p:ph type="ftr" sz="quarter" idx="11"/>
          </p:nvPr>
        </p:nvSpPr>
        <p:spPr>
          <a:xfrm>
            <a:off x="461638" y="5850384"/>
            <a:ext cx="4078549" cy="720171"/>
          </a:xfrm>
        </p:spPr>
        <p:txBody>
          <a:bodyPr/>
          <a:lstStyle/>
          <a:p>
            <a:pPr algn="l"/>
            <a:r>
              <a:rPr lang="de-DE" dirty="0">
                <a:solidFill>
                  <a:schemeClr val="tx1"/>
                </a:solidFill>
                <a:latin typeface="Arial" panose="020B0604020202020204" pitchFamily="34" charset="0"/>
                <a:cs typeface="Arial" panose="020B0604020202020204" pitchFamily="34" charset="0"/>
              </a:rPr>
              <a:t>Name: Constantin Wolff</a:t>
            </a:r>
          </a:p>
          <a:p>
            <a:pPr algn="l"/>
            <a:r>
              <a:rPr lang="de-DE" dirty="0">
                <a:solidFill>
                  <a:schemeClr val="tx1"/>
                </a:solidFill>
                <a:latin typeface="Arial" panose="020B0604020202020204" pitchFamily="34" charset="0"/>
                <a:cs typeface="Arial" panose="020B0604020202020204" pitchFamily="34" charset="0"/>
              </a:rPr>
              <a:t>Mat. Num.: 22442020</a:t>
            </a:r>
          </a:p>
          <a:p>
            <a:pPr algn="l"/>
            <a:r>
              <a:rPr lang="de-DE" dirty="0" err="1">
                <a:solidFill>
                  <a:schemeClr val="tx1"/>
                </a:solidFill>
                <a:latin typeface="Arial" panose="020B0604020202020204" pitchFamily="34" charset="0"/>
                <a:cs typeface="Arial" panose="020B0604020202020204" pitchFamily="34" charset="0"/>
              </a:rPr>
              <a:t>IdM</a:t>
            </a:r>
            <a:r>
              <a:rPr lang="de-DE" dirty="0">
                <a:solidFill>
                  <a:schemeClr val="tx1"/>
                </a:solidFill>
                <a:latin typeface="Arial" panose="020B0604020202020204" pitchFamily="34" charset="0"/>
                <a:cs typeface="Arial" panose="020B0604020202020204" pitchFamily="34" charset="0"/>
              </a:rPr>
              <a:t>: lu11synu</a:t>
            </a:r>
          </a:p>
        </p:txBody>
      </p:sp>
      <p:sp>
        <p:nvSpPr>
          <p:cNvPr id="7" name="Foliennummernplatzhalter 6">
            <a:extLst>
              <a:ext uri="{FF2B5EF4-FFF2-40B4-BE49-F238E27FC236}">
                <a16:creationId xmlns:a16="http://schemas.microsoft.com/office/drawing/2014/main" id="{D2ECBC69-75A5-DFE1-C7B2-3D40D4E9E091}"/>
              </a:ext>
            </a:extLst>
          </p:cNvPr>
          <p:cNvSpPr>
            <a:spLocks noGrp="1"/>
          </p:cNvSpPr>
          <p:nvPr>
            <p:ph type="sldNum" sz="quarter" idx="12"/>
          </p:nvPr>
        </p:nvSpPr>
        <p:spPr/>
        <p:txBody>
          <a:bodyPr/>
          <a:lstStyle/>
          <a:p>
            <a:fld id="{C9CEAD33-BA61-46B8-B4FA-DEED65821B1D}" type="slidenum">
              <a:rPr lang="de-DE" smtClean="0"/>
              <a:t>1</a:t>
            </a:fld>
            <a:endParaRPr lang="de-DE"/>
          </a:p>
        </p:txBody>
      </p:sp>
      <p:pic>
        <p:nvPicPr>
          <p:cNvPr id="3" name="Grafik 2">
            <a:extLst>
              <a:ext uri="{FF2B5EF4-FFF2-40B4-BE49-F238E27FC236}">
                <a16:creationId xmlns:a16="http://schemas.microsoft.com/office/drawing/2014/main" id="{3599751A-6856-5CD2-6BD3-0DC230AEA2A7}"/>
              </a:ext>
            </a:extLst>
          </p:cNvPr>
          <p:cNvPicPr>
            <a:picLocks noChangeAspect="1"/>
          </p:cNvPicPr>
          <p:nvPr/>
        </p:nvPicPr>
        <p:blipFill>
          <a:blip r:embed="rId2">
            <a:extLst>
              <a:ext uri="{28A0092B-C50C-407E-A947-70E740481C1C}">
                <a14:useLocalDpi xmlns:a14="http://schemas.microsoft.com/office/drawing/2010/main" val="0"/>
              </a:ext>
            </a:extLst>
          </a:blip>
          <a:srcRect l="2259" t="7285" r="12251" b="2569"/>
          <a:stretch/>
        </p:blipFill>
        <p:spPr>
          <a:xfrm>
            <a:off x="211892" y="287445"/>
            <a:ext cx="3869177" cy="3060000"/>
          </a:xfrm>
          <a:prstGeom prst="rect">
            <a:avLst/>
          </a:prstGeom>
        </p:spPr>
      </p:pic>
      <p:pic>
        <p:nvPicPr>
          <p:cNvPr id="6" name="Grafik 5">
            <a:extLst>
              <a:ext uri="{FF2B5EF4-FFF2-40B4-BE49-F238E27FC236}">
                <a16:creationId xmlns:a16="http://schemas.microsoft.com/office/drawing/2014/main" id="{10B4AE40-16DE-543C-25F2-D26182EF0C36}"/>
              </a:ext>
            </a:extLst>
          </p:cNvPr>
          <p:cNvPicPr>
            <a:picLocks noChangeAspect="1"/>
          </p:cNvPicPr>
          <p:nvPr/>
        </p:nvPicPr>
        <p:blipFill>
          <a:blip r:embed="rId3">
            <a:extLst>
              <a:ext uri="{28A0092B-C50C-407E-A947-70E740481C1C}">
                <a14:useLocalDpi xmlns:a14="http://schemas.microsoft.com/office/drawing/2010/main" val="0"/>
              </a:ext>
            </a:extLst>
          </a:blip>
          <a:srcRect l="2588" t="7286" r="9663" b="2568"/>
          <a:stretch/>
        </p:blipFill>
        <p:spPr>
          <a:xfrm>
            <a:off x="4081069" y="296287"/>
            <a:ext cx="3971486" cy="3060000"/>
          </a:xfrm>
          <a:prstGeom prst="rect">
            <a:avLst/>
          </a:prstGeom>
        </p:spPr>
      </p:pic>
      <p:pic>
        <p:nvPicPr>
          <p:cNvPr id="9" name="Grafik 8">
            <a:extLst>
              <a:ext uri="{FF2B5EF4-FFF2-40B4-BE49-F238E27FC236}">
                <a16:creationId xmlns:a16="http://schemas.microsoft.com/office/drawing/2014/main" id="{E4E6BA47-B19B-17D1-6507-13783DBA16B6}"/>
              </a:ext>
            </a:extLst>
          </p:cNvPr>
          <p:cNvPicPr>
            <a:picLocks noChangeAspect="1"/>
          </p:cNvPicPr>
          <p:nvPr/>
        </p:nvPicPr>
        <p:blipFill>
          <a:blip r:embed="rId4">
            <a:extLst>
              <a:ext uri="{28A0092B-C50C-407E-A947-70E740481C1C}">
                <a14:useLocalDpi xmlns:a14="http://schemas.microsoft.com/office/drawing/2010/main" val="0"/>
              </a:ext>
            </a:extLst>
          </a:blip>
          <a:srcRect l="3206" t="6497" r="11305" b="3356"/>
          <a:stretch/>
        </p:blipFill>
        <p:spPr>
          <a:xfrm>
            <a:off x="8047611" y="281101"/>
            <a:ext cx="3869177" cy="3060000"/>
          </a:xfrm>
          <a:prstGeom prst="rect">
            <a:avLst/>
          </a:prstGeom>
        </p:spPr>
      </p:pic>
      <p:sp>
        <p:nvSpPr>
          <p:cNvPr id="10" name="Textfeld 9">
            <a:extLst>
              <a:ext uri="{FF2B5EF4-FFF2-40B4-BE49-F238E27FC236}">
                <a16:creationId xmlns:a16="http://schemas.microsoft.com/office/drawing/2014/main" id="{E428845F-AA80-725A-E449-506F659176D0}"/>
              </a:ext>
            </a:extLst>
          </p:cNvPr>
          <p:cNvSpPr txBox="1"/>
          <p:nvPr/>
        </p:nvSpPr>
        <p:spPr>
          <a:xfrm>
            <a:off x="707247" y="3468335"/>
            <a:ext cx="10646553" cy="2031325"/>
          </a:xfrm>
          <a:prstGeom prst="rect">
            <a:avLst/>
          </a:prstGeom>
          <a:noFill/>
        </p:spPr>
        <p:txBody>
          <a:bodyPr wrap="square" rtlCol="0">
            <a:spAutoFit/>
          </a:bodyPr>
          <a:lstStyle/>
          <a:p>
            <a:r>
              <a:rPr lang="en-US" sz="1400" dirty="0"/>
              <a:t>H0: The pH value has no effect on the quality of the wine.</a:t>
            </a:r>
          </a:p>
          <a:p>
            <a:r>
              <a:rPr lang="en-US" sz="1400" dirty="0"/>
              <a:t>H1: The pH value has an effect on the quality of the wine.</a:t>
            </a:r>
          </a:p>
          <a:p>
            <a:endParaRPr lang="en-US" sz="1400" dirty="0"/>
          </a:p>
          <a:p>
            <a:r>
              <a:rPr lang="en-US" sz="1400" dirty="0"/>
              <a:t>Test: </a:t>
            </a:r>
            <a:r>
              <a:rPr lang="en-US" sz="1400" b="1" dirty="0"/>
              <a:t>ANOVA (Analysis of Variance) </a:t>
            </a:r>
            <a:r>
              <a:rPr lang="en-US" sz="1400" dirty="0"/>
              <a:t>is used because we have multiple groups (quality ratings) to compare. By comparing the mean pH values for each quality rating, we can determine whether the pH value differs significantly between the quality groups.</a:t>
            </a:r>
          </a:p>
          <a:p>
            <a:endParaRPr lang="en-US" sz="1400" dirty="0"/>
          </a:p>
          <a:p>
            <a:pPr marL="285750" indent="-285750">
              <a:buFont typeface="Wingdings" panose="05000000000000000000" pitchFamily="2" charset="2"/>
              <a:buChar char="Ø"/>
            </a:pPr>
            <a:r>
              <a:rPr lang="en-US" sz="1400" dirty="0"/>
              <a:t>p-value: 0.00062843887009581</a:t>
            </a:r>
          </a:p>
          <a:p>
            <a:pPr marL="285750" indent="-285750">
              <a:buFont typeface="Wingdings" panose="05000000000000000000" pitchFamily="2" charset="2"/>
              <a:buChar char="Ø"/>
            </a:pPr>
            <a:r>
              <a:rPr lang="en-US" sz="1400" dirty="0"/>
              <a:t>Conclusion: Since the p-value is smaller than 0.05, we reject the null hypothesis. This indicates that there are significant differences in the mean pH values between the different wine quality ratings, suggesting that the pH value does have an influence on the quality of the wine.</a:t>
            </a:r>
          </a:p>
        </p:txBody>
      </p:sp>
    </p:spTree>
    <p:extLst>
      <p:ext uri="{BB962C8B-B14F-4D97-AF65-F5344CB8AC3E}">
        <p14:creationId xmlns:p14="http://schemas.microsoft.com/office/powerpoint/2010/main" val="366853015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144</Words>
  <Application>Microsoft Office PowerPoint</Application>
  <PresentationFormat>Breitbild</PresentationFormat>
  <Paragraphs>11</Paragraphs>
  <Slides>1</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Calibri Light</vt:lpstr>
      <vt:lpstr>Wingdings</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Norbert Wolff</dc:creator>
  <cp:lastModifiedBy>Norbert Wolff</cp:lastModifiedBy>
  <cp:revision>3</cp:revision>
  <dcterms:created xsi:type="dcterms:W3CDTF">2024-10-23T15:05:56Z</dcterms:created>
  <dcterms:modified xsi:type="dcterms:W3CDTF">2024-11-27T15:02:11Z</dcterms:modified>
</cp:coreProperties>
</file>