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F321-B00B-442D-B9EB-391C213FC5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77E2-006C-42F0-8EEA-C41D19FD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38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39A8-B39A-0054-51A8-FC1E5034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C2684-2610-6510-CFBA-66B35F9A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8943-F633-168A-7503-55F5FAC7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E5356-4ADD-174B-944B-930D17D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99080-FD79-43F8-BBDA-26F04CE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9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7092-7220-94C7-4FE9-20DF0C3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E409F-234F-8D12-291D-2031F014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6CBDA-405E-2098-0835-1F4DB3EB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E3B35-0FB9-7E39-3602-AF616B8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A6C09-0BC5-D0F3-CB6C-AF83142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E696B-484C-A305-D5FF-4C5344FE8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3C534-2316-C10F-5234-52726704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8CCD8-9DEF-E7C0-7DC9-9C0D487F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814AE-3DD3-9061-7334-1218D0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13102-84F2-5F69-B70C-E73797C6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7E19-5DFC-8D80-FEB9-05F304D5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1FC1F-AE26-F85F-3307-EA3DC301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9E1C1-C994-370D-7912-1E4606F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5978-1339-13A7-93F5-3580653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A9604-120B-8D2D-74E3-808C4F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CF670-9474-1598-0B10-587BBE6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69FD17-D082-DA31-8481-BC88F5EF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23494-BC23-3836-75B0-BCB3239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CE88-72CB-0D4C-8F9D-A8D7B423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7B50-C1DA-1649-600E-C7CB341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2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BB04E-63B9-1B5A-F83B-30CCECC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F6C6B-B151-17AB-3881-8A82A825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678165-00A7-E354-3FD2-61A6784F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A9F0A-DC1E-3704-5DC2-2D8B91C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EF6F7-E04A-15EA-CCD8-57CF59D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CF2B3-99AA-B988-EC3F-1ADCA8C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8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51461-6374-17C7-3DB6-C7BF1C5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7FF7B-C877-726A-AA3C-45834358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57D60-58DF-494F-A787-04C0844E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49157-7604-6C9D-E524-4B02CFB42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F29C70-43F9-082D-BC2D-4596E06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223F43-F082-9822-658F-0C5810DB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DB8DD0-3784-808D-C077-F76BCAE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697E72-DF3D-973C-4709-F2FAA1EA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99BA-21E5-11D4-C6BF-36AA3F47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7A70F5-8492-AB9D-C89D-8235550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ECAF0E-3104-D25D-1BFC-820C950C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2F083D-291A-397B-88F1-C1E1EBD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34C6CA-7A96-77CF-7C2E-2F610A4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4D2A-DBAC-C4A8-7233-EF0204A0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30D67-75D5-A043-42B5-BDC59F6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20C7-7A41-57DE-0DA9-24982E9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1105F-826B-EC61-E6BC-49378D1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AEE61-FAB3-5556-694C-D17D934B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B6636-7D6C-5738-8178-913DB95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87C50-3111-7A90-8971-90F1D89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3A030-DA47-586C-3EC3-B6832F1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56F52-63B1-FCA0-FE5A-5F61B38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2EFE5-26DE-7FFA-25C7-1D6C1335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BDC5B-5B18-44BF-D6C9-8B75EB07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5BACB-8656-4D6D-52CE-5DA3BCC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FD943-EF86-638A-E562-507770F0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502C9-E799-0A9B-9E78-72F25B5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F1103-DDFB-A000-AEB6-16A592A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29638-3055-5546-6650-AF6F7237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E6395-AABE-875B-96B9-7BEBEBD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42D2-EACF-40A0-A638-707B160F1713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98F56-0F08-180E-0657-CC110914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23673-C2CE-AB7C-56C6-BA24EB66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D522B-D573-C84D-7525-D04C0473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38" y="5850384"/>
            <a:ext cx="4078549" cy="720171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Constantin Wolff</a:t>
            </a:r>
          </a:p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Mat. Num.: 22442020</a:t>
            </a:r>
          </a:p>
          <a:p>
            <a:pPr algn="l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lu11synu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CBC69-75A5-DFE1-C7B2-3D40D4E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75B5761-BED0-0784-DC87-84F37E5DE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52" y="605770"/>
            <a:ext cx="3456000" cy="216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2F1513-48E5-9187-BF71-616C9B517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2" y="605770"/>
            <a:ext cx="3456000" cy="216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EC7708B-3E7D-DE5D-5B9C-87CC67483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11" y="2765770"/>
            <a:ext cx="3211016" cy="180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DC1809A-E590-3A82-C9F3-03691A00E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991" y="2765770"/>
            <a:ext cx="3051429" cy="1800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BDD4357-DAE3-B770-DEA4-7E0EA3B825C6}"/>
              </a:ext>
            </a:extLst>
          </p:cNvPr>
          <p:cNvSpPr txBox="1"/>
          <p:nvPr/>
        </p:nvSpPr>
        <p:spPr>
          <a:xfrm>
            <a:off x="538571" y="136525"/>
            <a:ext cx="354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a.)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noisy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1BC0ACF-714F-0F19-D8EF-1FC300D704E6}"/>
              </a:ext>
            </a:extLst>
          </p:cNvPr>
          <p:cNvSpPr txBox="1"/>
          <p:nvPr/>
        </p:nvSpPr>
        <p:spPr>
          <a:xfrm>
            <a:off x="538571" y="4657439"/>
            <a:ext cx="3678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a.) I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chose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k-NN (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k=5)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nearly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linear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boundary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66492E4-7543-DBB1-B16F-E230DE60A92C}"/>
              </a:ext>
            </a:extLst>
          </p:cNvPr>
          <p:cNvSpPr txBox="1"/>
          <p:nvPr/>
        </p:nvSpPr>
        <p:spPr>
          <a:xfrm>
            <a:off x="8108652" y="136525"/>
            <a:ext cx="345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c.) The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non-linear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noisy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(possible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source: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oscillations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92F73A9-577A-CCA1-75C3-305E4A048465}"/>
              </a:ext>
            </a:extLst>
          </p:cNvPr>
          <p:cNvSpPr txBox="1"/>
          <p:nvPr/>
        </p:nvSpPr>
        <p:spPr>
          <a:xfrm>
            <a:off x="4323611" y="4657439"/>
            <a:ext cx="3678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b.)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sinusoidal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chose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sinusoidal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form: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y=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A⋅sin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B⋅x+C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)+D. With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A=1.559, B=1.029,        C=-0.564 and D=0.007.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2338A6D-7ACF-3560-87EC-5B90707E365F}"/>
              </a:ext>
            </a:extLst>
          </p:cNvPr>
          <p:cNvSpPr txBox="1"/>
          <p:nvPr/>
        </p:nvSpPr>
        <p:spPr>
          <a:xfrm>
            <a:off x="8108651" y="4657439"/>
            <a:ext cx="345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c.) I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chose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3rd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degree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polynomal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regression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model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useful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fit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non-linear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plot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E4DD40C-3534-353C-6686-03AE93758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39" y="605770"/>
            <a:ext cx="3456000" cy="216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01FD1F8-204C-BBA9-4A56-2692EE73A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3958" y="2765770"/>
            <a:ext cx="3017647" cy="1800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4F4B4DB1-9A16-1888-C0AB-CA8716065875}"/>
              </a:ext>
            </a:extLst>
          </p:cNvPr>
          <p:cNvSpPr txBox="1"/>
          <p:nvPr/>
        </p:nvSpPr>
        <p:spPr>
          <a:xfrm>
            <a:off x="4323611" y="136525"/>
            <a:ext cx="354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b.)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It is noisy data that follows a sinusoidal pattern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Wolff</dc:creator>
  <cp:lastModifiedBy>Norbert Wolff</cp:lastModifiedBy>
  <cp:revision>3</cp:revision>
  <dcterms:created xsi:type="dcterms:W3CDTF">2024-10-23T15:05:56Z</dcterms:created>
  <dcterms:modified xsi:type="dcterms:W3CDTF">2024-12-13T12:44:00Z</dcterms:modified>
</cp:coreProperties>
</file>