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F321-B00B-442D-B9EB-391C213FC56D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77E2-006C-42F0-8EEA-C41D19FD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39A8-B39A-0054-51A8-FC1E5034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C2684-2610-6510-CFBA-66B35F9A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8943-F633-168A-7503-55F5FAC7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5356-4ADD-174B-944B-930D17D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99080-FD79-43F8-BBDA-26F04CE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7092-7220-94C7-4FE9-20DF0C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E409F-234F-8D12-291D-2031F01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6CBDA-405E-2098-0835-1F4DB3EB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E3B35-0FB9-7E39-3602-AF616B8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A6C09-0BC5-D0F3-CB6C-AF83142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696B-484C-A305-D5FF-4C5344FE8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3C534-2316-C10F-5234-52726704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8CCD8-9DEF-E7C0-7DC9-9C0D487F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814AE-3DD3-9061-7334-1218D0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13102-84F2-5F69-B70C-E73797C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7E19-5DFC-8D80-FEB9-05F304D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C1F-AE26-F85F-3307-EA3DC301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E1C1-C994-370D-7912-1E4606F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5978-1339-13A7-93F5-3580653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9604-120B-8D2D-74E3-808C4F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F670-9474-1598-0B10-587BBE6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9FD17-D082-DA31-8481-BC88F5EF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23494-BC23-3836-75B0-BCB3239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CE88-72CB-0D4C-8F9D-A8D7B42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7B50-C1DA-1649-600E-C7CB341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BB04E-63B9-1B5A-F83B-30CCECC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F6C6B-B151-17AB-3881-8A82A825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678165-00A7-E354-3FD2-61A6784F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A9F0A-DC1E-3704-5DC2-2D8B91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EF6F7-E04A-15EA-CCD8-57CF59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CF2B3-99AA-B988-EC3F-1ADCA8C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51461-6374-17C7-3DB6-C7BF1C5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7FF7B-C877-726A-AA3C-4583435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57D60-58DF-494F-A787-04C0844E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49157-7604-6C9D-E524-4B02CFB4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F29C70-43F9-082D-BC2D-4596E06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223F43-F082-9822-658F-0C5810DB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DB8DD0-3784-808D-C077-F76BCAE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697E72-DF3D-973C-4709-F2FAA1E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99BA-21E5-11D4-C6BF-36AA3F4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7A70F5-8492-AB9D-C89D-8235550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ECAF0E-3104-D25D-1BFC-820C950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2F083D-291A-397B-88F1-C1E1EBD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4C6CA-7A96-77CF-7C2E-2F610A4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4D2A-DBAC-C4A8-7233-EF0204A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30D67-75D5-A043-42B5-BDC59F6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20C7-7A41-57DE-0DA9-24982E9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1105F-826B-EC61-E6BC-49378D1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AEE61-FAB3-5556-694C-D17D934B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B6636-7D6C-5738-8178-913DB95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87C50-3111-7A90-8971-90F1D89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3A030-DA47-586C-3EC3-B6832F1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6F52-63B1-FCA0-FE5A-5F61B38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2EFE5-26DE-7FFA-25C7-1D6C1335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BDC5B-5B18-44BF-D6C9-8B75EB07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BACB-8656-4D6D-52CE-5DA3BCC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FD943-EF86-638A-E562-507770F0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502C9-E799-0A9B-9E78-72F25B5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F1103-DDFB-A000-AEB6-16A592A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29638-3055-5546-6650-AF6F7237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E6395-AABE-875B-96B9-7BEBEBD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42D2-EACF-40A0-A638-707B160F1713}" type="datetimeFigureOut">
              <a:rPr lang="de-DE" smtClean="0"/>
              <a:t>23.10.2024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98F56-0F08-180E-0657-CC110914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23673-C2CE-AB7C-56C6-BA24EB66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D522B-D573-C84D-7525-D04C0473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38" y="5850384"/>
            <a:ext cx="4078549" cy="72017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Constantin Wolff</a:t>
            </a:r>
          </a:p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Mat. Num.: 22442020</a:t>
            </a:r>
          </a:p>
          <a:p>
            <a:pPr algn="l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lu11synu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CBC69-75A5-DFE1-C7B2-3D40D4E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5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Wolff</dc:creator>
  <cp:lastModifiedBy>Norbert Wolff</cp:lastModifiedBy>
  <cp:revision>1</cp:revision>
  <dcterms:created xsi:type="dcterms:W3CDTF">2024-10-23T15:05:56Z</dcterms:created>
  <dcterms:modified xsi:type="dcterms:W3CDTF">2024-10-23T15:06:20Z</dcterms:modified>
</cp:coreProperties>
</file>