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F321-B00B-442D-B9EB-391C213FC56D}" type="datetimeFigureOut">
              <a:rPr lang="de-DE" smtClean="0"/>
              <a:t>28.10.2024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077E2-006C-42F0-8EEA-C41D19FD88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38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0139A8-B39A-0054-51A8-FC1E50344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FC2684-2610-6510-CFBA-66B35F9AA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118943-F633-168A-7503-55F5FAC7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28.10.2024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9E5356-4ADD-174B-944B-930D17D3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799080-FD79-43F8-BBDA-26F04CE2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98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27092-7220-94C7-4FE9-20DF0C32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1E409F-234F-8D12-291D-2031F0143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06CBDA-405E-2098-0835-1F4DB3EB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28.10.2024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FE3B35-0FB9-7E39-3602-AF616B8F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0A6C09-0BC5-D0F3-CB6C-AF831426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7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19E696B-484C-A305-D5FF-4C5344FE8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D3C534-2316-C10F-5234-52726704C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E8CCD8-9DEF-E7C0-7DC9-9C0D487F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28.10.2024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D814AE-3DD3-9061-7334-1218D015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B13102-84F2-5F69-B70C-E73797C6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13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47E19-5DFC-8D80-FEB9-05F304D5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71FC1F-AE26-F85F-3307-EA3DC3013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39E1C1-C994-370D-7912-1E4606F8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28.10.2024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FC5978-1339-13A7-93F5-3580653F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A9604-120B-8D2D-74E3-808C4FEE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35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CF670-9474-1598-0B10-587BBE62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69FD17-D082-DA31-8481-BC88F5EF6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E23494-BC23-3836-75B0-BCB32399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28.10.2024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A6CE88-72CB-0D4C-8F9D-A8D7B423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6D7B50-C1DA-1649-600E-C7CB341E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27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5BB04E-63B9-1B5A-F83B-30CCECC0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7F6C6B-B151-17AB-3881-8A82A825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678165-00A7-E354-3FD2-61A6784FC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5A9F0A-DC1E-3704-5DC2-2D8B91C2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28.10.2024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CEF6F7-E04A-15EA-CCD8-57CF59D9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2CF2B3-99AA-B988-EC3F-1ADCA8CD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28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F51461-6374-17C7-3DB6-C7BF1C52B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17FF7B-C877-726A-AA3C-458343583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757D60-58DF-494F-A787-04C0844EE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549157-7604-6C9D-E524-4B02CFB42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F29C70-43F9-082D-BC2D-4596E06E5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E223F43-F082-9822-658F-0C5810DB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28.10.2024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CDB8DD0-3784-808D-C077-F76BCAE2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1697E72-DF3D-973C-4709-F2FAA1EA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06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6D99BA-21E5-11D4-C6BF-36AA3F47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7A70F5-8492-AB9D-C89D-8235550C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28.10.2024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ECAF0E-3104-D25D-1BFC-820C950C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2F083D-291A-397B-88F1-C1E1EBDF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25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334C6CA-7A96-77CF-7C2E-2F610A48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28.10.2024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3F4D2A-DBAC-C4A8-7233-EF0204A0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830D67-75D5-A043-42B5-BDC59F63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84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B20C7-7A41-57DE-0DA9-24982E9A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31105F-826B-EC61-E6BC-49378D1A7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DAEE61-FAB3-5556-694C-D17D934B3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CB6636-7D6C-5738-8178-913DB952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28.10.2024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B87C50-3111-7A90-8971-90F1D897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E3A030-DA47-586C-3EC3-B6832F13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82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56F52-63B1-FCA0-FE5A-5F61B380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D2EFE5-26DE-7FFA-25C7-1D6C13354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BBDC5B-5B18-44BF-D6C9-8B75EB07E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15BACB-8656-4D6D-52CE-5DA3BCC4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28.10.2024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DFD943-EF86-638A-E562-507770F0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1502C9-E799-0A9B-9E78-72F25B57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2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1FF1103-DDFB-A000-AEB6-16A592AE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029638-3055-5546-6650-AF6F72378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1E6395-AABE-875B-96B9-7BEBEBD24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742D2-EACF-40A0-A638-707B160F1713}" type="datetimeFigureOut">
              <a:rPr lang="de-DE" smtClean="0"/>
              <a:t>28.10.2024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B98F56-0F08-180E-0657-CC110914F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B23673-C2CE-AB7C-56C6-BA24EB661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16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1D522B-D573-C84D-7525-D04C0473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1638" y="5850384"/>
            <a:ext cx="4078549" cy="720171"/>
          </a:xfrm>
        </p:spPr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 Constantin Wolff</a:t>
            </a:r>
          </a:p>
          <a:p>
            <a:pPr algn="l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Mat. Num.: 22442020</a:t>
            </a:r>
          </a:p>
          <a:p>
            <a:pPr algn="l"/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IdM</a:t>
            </a: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lu11synu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ECBC69-75A5-DFE1-C7B2-3D40D4E9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1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4CD5137-898B-6D6E-FDC8-2AEB91882442}"/>
              </a:ext>
            </a:extLst>
          </p:cNvPr>
          <p:cNvSpPr txBox="1"/>
          <p:nvPr/>
        </p:nvSpPr>
        <p:spPr>
          <a:xfrm>
            <a:off x="4412201" y="147013"/>
            <a:ext cx="728856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Task 1: </a:t>
            </a: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System: Laptop: HP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ProBook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470 G4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Nr. 13: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CPU: Intel Core i7-7500U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GPU: NVDIA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GeForce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930MX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Nr. 18: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Memory: RAM: 8 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Nr. 19: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SSD: M.2 2280 SSD (NGFF), SATA-3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Task 2:</a:t>
            </a:r>
          </a:p>
          <a:p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Paper Title: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CUDA and OpenCL Implementations of 3D CT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Reconstruction for Biomedical Imaging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topic interests me because I am studying medical engineering at FAU. Furthermore, I am a working student at Siemens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Healthineers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AG in a CT R&amp;D department. Therefore, the topic correlates with my work.   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1CAADF7-78C1-DD2C-7A2A-944808693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03" y="147013"/>
            <a:ext cx="4355960" cy="5374898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7695CF11-20A1-E394-8328-C9C418A7B957}"/>
              </a:ext>
            </a:extLst>
          </p:cNvPr>
          <p:cNvSpPr txBox="1"/>
          <p:nvPr/>
        </p:nvSpPr>
        <p:spPr>
          <a:xfrm>
            <a:off x="594804" y="5592932"/>
            <a:ext cx="3781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HP </a:t>
            </a:r>
            <a:r>
              <a:rPr lang="de-DE" sz="1000" dirty="0" err="1"/>
              <a:t>ProBook</a:t>
            </a:r>
            <a:r>
              <a:rPr lang="de-DE" sz="1000" dirty="0"/>
              <a:t> 470 G4 Notebook PC: Maintenance and Service Guide</a:t>
            </a:r>
          </a:p>
        </p:txBody>
      </p:sp>
    </p:spTree>
    <p:extLst>
      <p:ext uri="{BB962C8B-B14F-4D97-AF65-F5344CB8AC3E}">
        <p14:creationId xmlns:p14="http://schemas.microsoft.com/office/powerpoint/2010/main" val="3668530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Breitbild</PresentationFormat>
  <Paragraphs>19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Norbert Wolff</dc:creator>
  <cp:lastModifiedBy>Norbert Wolff</cp:lastModifiedBy>
  <cp:revision>3</cp:revision>
  <dcterms:created xsi:type="dcterms:W3CDTF">2024-10-23T15:05:56Z</dcterms:created>
  <dcterms:modified xsi:type="dcterms:W3CDTF">2024-10-28T17:46:38Z</dcterms:modified>
</cp:coreProperties>
</file>