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15.11.2024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6E2701-0C87-53A2-E3C8-21916A67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1" y="494208"/>
            <a:ext cx="5880823" cy="99613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F4C65EC-C5CC-CCDA-C352-3C547BEE60C6}"/>
              </a:ext>
            </a:extLst>
          </p:cNvPr>
          <p:cNvSpPr txBox="1"/>
          <p:nvPr/>
        </p:nvSpPr>
        <p:spPr>
          <a:xfrm>
            <a:off x="656392" y="186431"/>
            <a:ext cx="287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Task 1: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B78FA7-3448-56A5-DC56-1E49EE76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96" y="540252"/>
            <a:ext cx="4343850" cy="331859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D4F160-FF73-C2DF-FBE6-15BCB532C31D}"/>
              </a:ext>
            </a:extLst>
          </p:cNvPr>
          <p:cNvSpPr txBox="1"/>
          <p:nvPr/>
        </p:nvSpPr>
        <p:spPr>
          <a:xfrm>
            <a:off x="6851600" y="232475"/>
            <a:ext cx="287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Task 2: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3B394-964F-1563-EE4A-FC74B45B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45" y="4137585"/>
            <a:ext cx="8911342" cy="17127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7611E5-6056-1F72-A44F-D227992677DD}"/>
              </a:ext>
            </a:extLst>
          </p:cNvPr>
          <p:cNvSpPr txBox="1"/>
          <p:nvPr/>
        </p:nvSpPr>
        <p:spPr>
          <a:xfrm>
            <a:off x="1267545" y="3886613"/>
            <a:ext cx="287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Task 3: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28154CC-A8A5-4711-5715-14500AD43C35}"/>
              </a:ext>
            </a:extLst>
          </p:cNvPr>
          <p:cNvSpPr txBox="1"/>
          <p:nvPr/>
        </p:nvSpPr>
        <p:spPr>
          <a:xfrm>
            <a:off x="656392" y="1996313"/>
            <a:ext cx="60640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Task 4: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luminosity method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preferred for RGB to grayscale conversion because it better reflects human perception, giving more weight to the green channel, which the human eye is most sensitive to. This method provides a more accurate and visually pleasing grayscale image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2</cp:revision>
  <dcterms:created xsi:type="dcterms:W3CDTF">2024-10-23T15:05:56Z</dcterms:created>
  <dcterms:modified xsi:type="dcterms:W3CDTF">2024-11-15T12:27:17Z</dcterms:modified>
</cp:coreProperties>
</file>