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F321-B00B-442D-B9EB-391C213FC56D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F077E2-006C-42F0-8EEA-C41D19FD88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338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0139A8-B39A-0054-51A8-FC1E50344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FC2684-2610-6510-CFBA-66B35F9A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8943-F633-168A-7503-55F5FAC7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E5356-4ADD-174B-944B-930D17D3D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799080-FD79-43F8-BBDA-26F04CE2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98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27092-7220-94C7-4FE9-20DF0C32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1E409F-234F-8D12-291D-2031F0143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6CBDA-405E-2098-0835-1F4DB3EB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FE3B35-0FB9-7E39-3602-AF616B8F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A6C09-0BC5-D0F3-CB6C-AF831426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7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9E696B-484C-A305-D5FF-4C5344FE85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D3C534-2316-C10F-5234-52726704C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8CCD8-9DEF-E7C0-7DC9-9C0D487F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D814AE-3DD3-9061-7334-1218D0153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B13102-84F2-5F69-B70C-E73797C6E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13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47E19-5DFC-8D80-FEB9-05F304D50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1FC1F-AE26-F85F-3307-EA3DC3013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9E1C1-C994-370D-7912-1E4606F8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FC5978-1339-13A7-93F5-3580653F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A9604-120B-8D2D-74E3-808C4FEE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35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CF670-9474-1598-0B10-587BBE62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69FD17-D082-DA31-8481-BC88F5EF6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23494-BC23-3836-75B0-BCB32399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6CE88-72CB-0D4C-8F9D-A8D7B423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6D7B50-C1DA-1649-600E-C7CB341E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2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5BB04E-63B9-1B5A-F83B-30CCECC0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7F6C6B-B151-17AB-3881-8A82A825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678165-00A7-E354-3FD2-61A6784FC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5A9F0A-DC1E-3704-5DC2-2D8B91C2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CEF6F7-E04A-15EA-CCD8-57CF59D9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CF2B3-99AA-B988-EC3F-1ADCA8CD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028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F51461-6374-17C7-3DB6-C7BF1C52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17FF7B-C877-726A-AA3C-458343583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757D60-58DF-494F-A787-04C0844EE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549157-7604-6C9D-E524-4B02CFB42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F29C70-43F9-082D-BC2D-4596E06E5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223F43-F082-9822-658F-0C5810DB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DB8DD0-3784-808D-C077-F76BCAE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697E72-DF3D-973C-4709-F2FAA1EA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0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99BA-21E5-11D4-C6BF-36AA3F47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7A70F5-8492-AB9D-C89D-8235550C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ECAF0E-3104-D25D-1BFC-820C950C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2F083D-291A-397B-88F1-C1E1EBDFE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334C6CA-7A96-77CF-7C2E-2F610A48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B3F4D2A-DBAC-C4A8-7233-EF0204A0D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830D67-75D5-A043-42B5-BDC59F63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B20C7-7A41-57DE-0DA9-24982E9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1105F-826B-EC61-E6BC-49378D1A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DAEE61-FAB3-5556-694C-D17D934B3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CB6636-7D6C-5738-8178-913DB952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B87C50-3111-7A90-8971-90F1D897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E3A030-DA47-586C-3EC3-B6832F13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82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56F52-63B1-FCA0-FE5A-5F61B380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D2EFE5-26DE-7FFA-25C7-1D6C1335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BBDC5B-5B18-44BF-D6C9-8B75EB07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15BACB-8656-4D6D-52CE-5DA3BCC4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DFD943-EF86-638A-E562-507770F0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1502C9-E799-0A9B-9E78-72F25B57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2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FF1103-DDFB-A000-AEB6-16A592AEC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029638-3055-5546-6650-AF6F72378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1E6395-AABE-875B-96B9-7BEBEBD2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42D2-EACF-40A0-A638-707B160F1713}" type="datetimeFigureOut">
              <a:rPr lang="de-DE" smtClean="0"/>
              <a:t>07.12.2024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98F56-0F08-180E-0657-CC110914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B23673-C2CE-AB7C-56C6-BA24EB66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EAD33-BA61-46B8-B4FA-DEED65821B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6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1D522B-D573-C84D-7525-D04C0473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1638" y="5850384"/>
            <a:ext cx="4078549" cy="720171"/>
          </a:xfrm>
        </p:spPr>
        <p:txBody>
          <a:bodyPr/>
          <a:lstStyle/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Constantin Wolff</a:t>
            </a:r>
          </a:p>
          <a:p>
            <a:pPr algn="l"/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Mat. Num.: 22442020</a:t>
            </a:r>
          </a:p>
          <a:p>
            <a:pPr algn="l"/>
            <a:r>
              <a:rPr lang="de-D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de-D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lu11synu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ECBC69-75A5-DFE1-C7B2-3D40D4E9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EAD33-BA61-46B8-B4FA-DEED65821B1D}" type="slidenum">
              <a:rPr lang="de-DE" smtClean="0"/>
              <a:t>1</a:t>
            </a:fld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F410D3-DC0C-467F-A566-13025B633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8" y="3110248"/>
            <a:ext cx="3696077" cy="27720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3A5A182-61E5-14E6-2CFF-4F37AB8A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30" y="724258"/>
            <a:ext cx="3600000" cy="180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790ABE-3B5D-B3F5-DD2B-518D519CFB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200" y="724258"/>
            <a:ext cx="3600000" cy="180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1D50B2-05E1-6CE8-158E-8AC99D6F1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30" y="4439341"/>
            <a:ext cx="3600000" cy="180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79D2202B-AB00-2942-7797-C1454A302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437" y="2457512"/>
            <a:ext cx="3600000" cy="18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F75F70D-A8CF-DA56-7A39-3A328BA6B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200" y="4439341"/>
            <a:ext cx="3600000" cy="180000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EBA401FB-38A6-0DA4-BEC6-6B6189FCDC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219" y="482194"/>
            <a:ext cx="4781769" cy="2659975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249167D-9604-2248-475A-13311BCF715F}"/>
              </a:ext>
            </a:extLst>
          </p:cNvPr>
          <p:cNvSpPr txBox="1"/>
          <p:nvPr/>
        </p:nvSpPr>
        <p:spPr>
          <a:xfrm>
            <a:off x="5045874" y="249327"/>
            <a:ext cx="101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2: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EF8B08C-879A-DBC2-F0C5-DC7BDB8CB001}"/>
              </a:ext>
            </a:extLst>
          </p:cNvPr>
          <p:cNvSpPr txBox="1"/>
          <p:nvPr/>
        </p:nvSpPr>
        <p:spPr>
          <a:xfrm>
            <a:off x="338779" y="112862"/>
            <a:ext cx="250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Task 1: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AB2CFEDE-C4FE-DEB4-8816-4848D5ED5FEE}"/>
              </a:ext>
            </a:extLst>
          </p:cNvPr>
          <p:cNvSpPr txBox="1"/>
          <p:nvPr/>
        </p:nvSpPr>
        <p:spPr>
          <a:xfrm>
            <a:off x="6178857" y="186431"/>
            <a:ext cx="5237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 </a:t>
            </a: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my</a:t>
            </a:r>
            <a:r>
              <a:rPr lang="de-DE" sz="1200" dirty="0"/>
              <a:t> </a:t>
            </a:r>
            <a:r>
              <a:rPr lang="de-DE" sz="1200" dirty="0" err="1"/>
              <a:t>matriculation</a:t>
            </a:r>
            <a:r>
              <a:rPr lang="de-DE" sz="1200" dirty="0"/>
              <a:t> </a:t>
            </a:r>
            <a:r>
              <a:rPr lang="de-DE" sz="1200" dirty="0" err="1"/>
              <a:t>number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seed</a:t>
            </a:r>
            <a:r>
              <a:rPr lang="de-DE" sz="1200" dirty="0"/>
              <a:t>: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gave</a:t>
            </a:r>
            <a:r>
              <a:rPr lang="de-DE" sz="1200" dirty="0"/>
              <a:t> </a:t>
            </a:r>
            <a:r>
              <a:rPr lang="de-DE" sz="1200" dirty="0" err="1"/>
              <a:t>me</a:t>
            </a:r>
            <a:r>
              <a:rPr lang="de-DE" sz="1200" dirty="0"/>
              <a:t> </a:t>
            </a:r>
            <a:r>
              <a:rPr lang="de-DE" sz="1200" dirty="0" err="1"/>
              <a:t>image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7 </a:t>
            </a:r>
            <a:r>
              <a:rPr lang="de-DE" sz="1200" dirty="0" err="1"/>
              <a:t>where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mask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completely</a:t>
            </a:r>
            <a:r>
              <a:rPr lang="de-DE" sz="1200" dirty="0"/>
              <a:t> </a:t>
            </a:r>
            <a:r>
              <a:rPr lang="de-DE" sz="1200" dirty="0" err="1"/>
              <a:t>black</a:t>
            </a:r>
            <a:r>
              <a:rPr lang="de-DE" sz="1200" dirty="0"/>
              <a:t>… I </a:t>
            </a:r>
            <a:r>
              <a:rPr lang="de-DE" sz="1200" dirty="0" err="1"/>
              <a:t>used</a:t>
            </a:r>
            <a:r>
              <a:rPr lang="de-DE" sz="1200" dirty="0"/>
              <a:t> </a:t>
            </a:r>
            <a:r>
              <a:rPr lang="de-DE" sz="1200" dirty="0" err="1"/>
              <a:t>it</a:t>
            </a:r>
            <a:r>
              <a:rPr lang="de-DE" sz="1200" dirty="0"/>
              <a:t> </a:t>
            </a:r>
            <a:r>
              <a:rPr lang="de-DE" sz="1200" dirty="0" err="1"/>
              <a:t>nevertheless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we</a:t>
            </a:r>
            <a:r>
              <a:rPr lang="de-DE" sz="1200" dirty="0"/>
              <a:t> </a:t>
            </a:r>
            <a:r>
              <a:rPr lang="de-DE" sz="1200" dirty="0" err="1"/>
              <a:t>supposed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6853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Wolff</dc:creator>
  <cp:lastModifiedBy>Norbert Wolff</cp:lastModifiedBy>
  <cp:revision>2</cp:revision>
  <dcterms:created xsi:type="dcterms:W3CDTF">2024-10-23T15:05:56Z</dcterms:created>
  <dcterms:modified xsi:type="dcterms:W3CDTF">2024-12-07T19:42:41Z</dcterms:modified>
</cp:coreProperties>
</file>