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r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r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r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r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r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r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r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r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r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5A54"/>
          </a:solidFill>
        </a:fill>
      </a:tcStyle>
    </a:wholeTbl>
    <a:band2H>
      <a:tcTxStyle b="def" i="def"/>
      <a:tcStyle>
        <a:tcBdr/>
        <a:fill>
          <a:solidFill>
            <a:schemeClr val="accent3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5A54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4B4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8DADE"/>
          </a:solidFill>
        </a:fill>
      </a:tcStyle>
    </a:wholeTbl>
    <a:band2H>
      <a:tcTxStyle b="def" i="def"/>
      <a:tcStyle>
        <a:tcBdr/>
        <a:fill>
          <a:solidFill>
            <a:srgbClr val="ECED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4D3"/>
          </a:solidFill>
        </a:fill>
      </a:tcStyle>
    </a:wholeTbl>
    <a:band2H>
      <a:tcTxStyle b="def" i="def"/>
      <a:tcStyle>
        <a:tcBdr/>
        <a:fill>
          <a:solidFill>
            <a:srgbClr val="ECEBE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D3D6"/>
          </a:solidFill>
        </a:fill>
      </a:tcStyle>
    </a:wholeTbl>
    <a:band2H>
      <a:tcTxStyle b="def" i="def"/>
      <a:tcStyle>
        <a:tcBdr/>
        <a:fill>
          <a:solidFill>
            <a:srgbClr val="EBEA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8" name="Shape 1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300480" latinLnBrk="0">
      <a:defRPr sz="1600">
        <a:latin typeface="+mn-lt"/>
        <a:ea typeface="+mn-ea"/>
        <a:cs typeface="+mn-cs"/>
        <a:sym typeface="Calibri"/>
      </a:defRPr>
    </a:lvl1pPr>
    <a:lvl2pPr indent="228600" defTabSz="1300480" latinLnBrk="0">
      <a:defRPr sz="1600">
        <a:latin typeface="+mn-lt"/>
        <a:ea typeface="+mn-ea"/>
        <a:cs typeface="+mn-cs"/>
        <a:sym typeface="Calibri"/>
      </a:defRPr>
    </a:lvl2pPr>
    <a:lvl3pPr indent="457200" defTabSz="1300480" latinLnBrk="0">
      <a:defRPr sz="1600">
        <a:latin typeface="+mn-lt"/>
        <a:ea typeface="+mn-ea"/>
        <a:cs typeface="+mn-cs"/>
        <a:sym typeface="Calibri"/>
      </a:defRPr>
    </a:lvl3pPr>
    <a:lvl4pPr indent="685800" defTabSz="1300480" latinLnBrk="0">
      <a:defRPr sz="1600">
        <a:latin typeface="+mn-lt"/>
        <a:ea typeface="+mn-ea"/>
        <a:cs typeface="+mn-cs"/>
        <a:sym typeface="Calibri"/>
      </a:defRPr>
    </a:lvl4pPr>
    <a:lvl5pPr indent="914400" defTabSz="1300480" latinLnBrk="0">
      <a:defRPr sz="1600">
        <a:latin typeface="+mn-lt"/>
        <a:ea typeface="+mn-ea"/>
        <a:cs typeface="+mn-cs"/>
        <a:sym typeface="Calibri"/>
      </a:defRPr>
    </a:lvl5pPr>
    <a:lvl6pPr indent="1143000" defTabSz="1300480" latinLnBrk="0">
      <a:defRPr sz="1600">
        <a:latin typeface="+mn-lt"/>
        <a:ea typeface="+mn-ea"/>
        <a:cs typeface="+mn-cs"/>
        <a:sym typeface="Calibri"/>
      </a:defRPr>
    </a:lvl6pPr>
    <a:lvl7pPr indent="1371600" defTabSz="1300480" latinLnBrk="0">
      <a:defRPr sz="1600">
        <a:latin typeface="+mn-lt"/>
        <a:ea typeface="+mn-ea"/>
        <a:cs typeface="+mn-cs"/>
        <a:sym typeface="Calibri"/>
      </a:defRPr>
    </a:lvl7pPr>
    <a:lvl8pPr indent="1600200" defTabSz="1300480" latinLnBrk="0">
      <a:defRPr sz="1600">
        <a:latin typeface="+mn-lt"/>
        <a:ea typeface="+mn-ea"/>
        <a:cs typeface="+mn-cs"/>
        <a:sym typeface="Calibri"/>
      </a:defRPr>
    </a:lvl8pPr>
    <a:lvl9pPr indent="1828800" defTabSz="1300480" latinLnBrk="0">
      <a:defRPr sz="16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Text"/>
          <p:cNvSpPr txBox="1"/>
          <p:nvPr>
            <p:ph type="title"/>
          </p:nvPr>
        </p:nvSpPr>
        <p:spPr>
          <a:xfrm>
            <a:off x="1300478" y="2596070"/>
            <a:ext cx="4196889" cy="3090511"/>
          </a:xfrm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pPr/>
            <a:r>
              <a:t>Title Text</a:t>
            </a:r>
          </a:p>
        </p:txBody>
      </p:sp>
      <p:sp>
        <p:nvSpPr>
          <p:cNvPr id="99" name="Body Level One…"/>
          <p:cNvSpPr txBox="1"/>
          <p:nvPr>
            <p:ph type="body" sz="half" idx="1"/>
          </p:nvPr>
        </p:nvSpPr>
        <p:spPr>
          <a:xfrm>
            <a:off x="5719824" y="2597985"/>
            <a:ext cx="5984497" cy="6366742"/>
          </a:xfrm>
          <a:prstGeom prst="rect">
            <a:avLst/>
          </a:prstGeom>
        </p:spPr>
        <p:txBody>
          <a:bodyPr anchor="ctr"/>
          <a:lstStyle>
            <a:lvl1pPr marL="301752" indent="-256031" algn="r">
              <a:spcBef>
                <a:spcPts val="600"/>
              </a:spcBef>
              <a:buClr>
                <a:srgbClr val="FF8600"/>
              </a:buClr>
              <a:buSzPct val="100000"/>
              <a:buChar char="▪"/>
              <a:defRPr sz="2800"/>
            </a:lvl1pPr>
            <a:lvl2pPr marL="604519" indent="-284479" algn="r">
              <a:spcBef>
                <a:spcPts val="600"/>
              </a:spcBef>
              <a:buClr>
                <a:srgbClr val="FF8600"/>
              </a:buClr>
              <a:buSzPct val="100000"/>
              <a:buChar char="▪"/>
              <a:defRPr sz="2800"/>
            </a:lvl2pPr>
            <a:lvl3pPr marL="822960" indent="-320040" algn="r">
              <a:spcBef>
                <a:spcPts val="600"/>
              </a:spcBef>
              <a:buClr>
                <a:srgbClr val="FF8600"/>
              </a:buClr>
              <a:buSzPct val="100000"/>
              <a:buChar char="▪"/>
              <a:defRPr sz="2800"/>
            </a:lvl3pPr>
            <a:lvl4pPr marL="1097280" indent="-365759" algn="r">
              <a:spcBef>
                <a:spcPts val="600"/>
              </a:spcBef>
              <a:buClr>
                <a:srgbClr val="FF8600"/>
              </a:buClr>
              <a:buSzPct val="100000"/>
              <a:buChar char="▪"/>
              <a:defRPr sz="2800"/>
            </a:lvl4pPr>
            <a:lvl5pPr marL="1325880" indent="-365759" algn="r">
              <a:spcBef>
                <a:spcPts val="600"/>
              </a:spcBef>
              <a:buClr>
                <a:srgbClr val="FF8600"/>
              </a:buClr>
              <a:buSzPct val="100000"/>
              <a:buChar char="▪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Text Placeholder 3"/>
          <p:cNvSpPr/>
          <p:nvPr>
            <p:ph type="body" sz="quarter" idx="13"/>
          </p:nvPr>
        </p:nvSpPr>
        <p:spPr>
          <a:xfrm>
            <a:off x="1300478" y="5775778"/>
            <a:ext cx="4196889" cy="3193442"/>
          </a:xfrm>
          <a:prstGeom prst="rect">
            <a:avLst/>
          </a:prstGeom>
        </p:spPr>
        <p:txBody>
          <a:bodyPr/>
          <a:lstStyle/>
          <a:p>
            <a:pPr marL="301752" indent="-256031" algn="r">
              <a:spcBef>
                <a:spcPts val="600"/>
              </a:spcBef>
              <a:buClr>
                <a:srgbClr val="FF8600"/>
              </a:buClr>
              <a:buSzPct val="100000"/>
              <a:buChar char="▪"/>
              <a:defRPr sz="2800"/>
            </a:pP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le Text"/>
          <p:cNvSpPr txBox="1"/>
          <p:nvPr>
            <p:ph type="title"/>
          </p:nvPr>
        </p:nvSpPr>
        <p:spPr>
          <a:xfrm>
            <a:off x="1300478" y="2600959"/>
            <a:ext cx="4200554" cy="3095145"/>
          </a:xfrm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pPr/>
            <a:r>
              <a:t>Title Text</a:t>
            </a:r>
          </a:p>
        </p:txBody>
      </p:sp>
      <p:sp>
        <p:nvSpPr>
          <p:cNvPr id="109" name="Picture Placeholder 2"/>
          <p:cNvSpPr/>
          <p:nvPr>
            <p:ph type="pic" sz="half" idx="13"/>
          </p:nvPr>
        </p:nvSpPr>
        <p:spPr>
          <a:xfrm>
            <a:off x="5960533" y="3251199"/>
            <a:ext cx="5743789" cy="4768428"/>
          </a:xfrm>
          <a:prstGeom prst="rect">
            <a:avLst/>
          </a:prstGeom>
          <a:effectLst>
            <a:reflection blurRad="0" stA="30000" stPos="0" endA="0" endPos="40000" dist="0" dir="5400000" fadeDir="5400000" sx="100000" sy="-100000" kx="0" ky="0" algn="bl" rotWithShape="0"/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0" name="Body Level One…"/>
          <p:cNvSpPr txBox="1"/>
          <p:nvPr>
            <p:ph type="body" sz="quarter" idx="1"/>
          </p:nvPr>
        </p:nvSpPr>
        <p:spPr>
          <a:xfrm>
            <a:off x="1300478" y="5774130"/>
            <a:ext cx="4200554" cy="3199182"/>
          </a:xfrm>
          <a:prstGeom prst="rect">
            <a:avLst/>
          </a:prstGeom>
        </p:spPr>
        <p:txBody>
          <a:bodyPr/>
          <a:lstStyle>
            <a:lvl1pPr algn="r">
              <a:spcBef>
                <a:spcPts val="400"/>
              </a:spcBef>
              <a:defRPr sz="1800"/>
            </a:lvl1pPr>
            <a:lvl2pPr algn="r">
              <a:spcBef>
                <a:spcPts val="400"/>
              </a:spcBef>
              <a:defRPr sz="1800"/>
            </a:lvl2pPr>
            <a:lvl3pPr algn="r">
              <a:spcBef>
                <a:spcPts val="400"/>
              </a:spcBef>
              <a:defRPr sz="1800"/>
            </a:lvl3pPr>
            <a:lvl4pPr algn="r">
              <a:spcBef>
                <a:spcPts val="400"/>
              </a:spcBef>
              <a:defRPr sz="1800"/>
            </a:lvl4pPr>
            <a:lvl5pPr algn="r">
              <a:spcBef>
                <a:spcPts val="400"/>
              </a:spcBef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1300478" y="2196926"/>
            <a:ext cx="10403843" cy="1641385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xfrm>
            <a:off x="1300478" y="3939318"/>
            <a:ext cx="10403843" cy="5033996"/>
          </a:xfrm>
          <a:prstGeom prst="rect">
            <a:avLst/>
          </a:prstGeom>
        </p:spPr>
        <p:txBody>
          <a:bodyPr/>
          <a:lstStyle>
            <a:lvl1pPr marL="301752" indent="-256031" algn="r">
              <a:spcBef>
                <a:spcPts val="600"/>
              </a:spcBef>
              <a:buClr>
                <a:srgbClr val="FF8600"/>
              </a:buClr>
              <a:buSzPct val="100000"/>
              <a:buChar char="▪"/>
              <a:defRPr sz="2800"/>
            </a:lvl1pPr>
            <a:lvl2pPr marL="604519" indent="-284479" algn="r">
              <a:spcBef>
                <a:spcPts val="600"/>
              </a:spcBef>
              <a:buClr>
                <a:srgbClr val="FF8600"/>
              </a:buClr>
              <a:buSzPct val="100000"/>
              <a:buChar char="▪"/>
              <a:defRPr sz="2800"/>
            </a:lvl2pPr>
            <a:lvl3pPr marL="822960" indent="-320040" algn="r">
              <a:spcBef>
                <a:spcPts val="600"/>
              </a:spcBef>
              <a:buClr>
                <a:srgbClr val="FF8600"/>
              </a:buClr>
              <a:buSzPct val="100000"/>
              <a:buChar char="▪"/>
              <a:defRPr sz="2800"/>
            </a:lvl3pPr>
            <a:lvl4pPr marL="1097280" indent="-365759" algn="r">
              <a:spcBef>
                <a:spcPts val="600"/>
              </a:spcBef>
              <a:buClr>
                <a:srgbClr val="FF8600"/>
              </a:buClr>
              <a:buSzPct val="100000"/>
              <a:buChar char="▪"/>
              <a:defRPr sz="2800"/>
            </a:lvl4pPr>
            <a:lvl5pPr marL="1325880" indent="-365759" algn="r">
              <a:spcBef>
                <a:spcPts val="600"/>
              </a:spcBef>
              <a:buClr>
                <a:srgbClr val="FF8600"/>
              </a:buClr>
              <a:buSzPct val="100000"/>
              <a:buChar char="▪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1300478" y="2196926"/>
            <a:ext cx="10403843" cy="1641385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idx="1"/>
          </p:nvPr>
        </p:nvSpPr>
        <p:spPr>
          <a:xfrm>
            <a:off x="1300478" y="3939318"/>
            <a:ext cx="10403843" cy="5033996"/>
          </a:xfrm>
          <a:prstGeom prst="rect">
            <a:avLst/>
          </a:prstGeom>
        </p:spPr>
        <p:txBody>
          <a:bodyPr/>
          <a:lstStyle>
            <a:lvl1pPr marL="301752" indent="-256031" algn="r">
              <a:spcBef>
                <a:spcPts val="600"/>
              </a:spcBef>
              <a:buClr>
                <a:srgbClr val="FF8600"/>
              </a:buClr>
              <a:buSzPct val="100000"/>
              <a:buChar char="▪"/>
              <a:defRPr sz="2800"/>
            </a:lvl1pPr>
            <a:lvl2pPr marL="604519" indent="-284479" algn="r">
              <a:spcBef>
                <a:spcPts val="600"/>
              </a:spcBef>
              <a:buClr>
                <a:srgbClr val="FF8600"/>
              </a:buClr>
              <a:buSzPct val="100000"/>
              <a:buChar char="▪"/>
              <a:defRPr sz="2800"/>
            </a:lvl2pPr>
            <a:lvl3pPr marL="822960" indent="-320040" algn="r">
              <a:spcBef>
                <a:spcPts val="600"/>
              </a:spcBef>
              <a:buClr>
                <a:srgbClr val="FF8600"/>
              </a:buClr>
              <a:buSzPct val="100000"/>
              <a:buChar char="▪"/>
              <a:defRPr sz="2800"/>
            </a:lvl3pPr>
            <a:lvl4pPr marL="1097280" indent="-365759" algn="r">
              <a:spcBef>
                <a:spcPts val="600"/>
              </a:spcBef>
              <a:buClr>
                <a:srgbClr val="FF8600"/>
              </a:buClr>
              <a:buSzPct val="100000"/>
              <a:buChar char="▪"/>
              <a:defRPr sz="2800"/>
            </a:lvl4pPr>
            <a:lvl5pPr marL="1325880" indent="-365759" algn="r">
              <a:spcBef>
                <a:spcPts val="600"/>
              </a:spcBef>
              <a:buClr>
                <a:srgbClr val="FF8600"/>
              </a:buClr>
              <a:buSzPct val="100000"/>
              <a:buChar char="▪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xfrm>
            <a:off x="1300478" y="7136101"/>
            <a:ext cx="10403843" cy="1839777"/>
          </a:xfrm>
          <a:prstGeom prst="rect">
            <a:avLst/>
          </a:prstGeom>
        </p:spPr>
        <p:txBody>
          <a:bodyPr anchor="t"/>
          <a:lstStyle>
            <a:lvl1pPr>
              <a:defRPr sz="5600"/>
            </a:lvl1pPr>
          </a:lstStyle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quarter" idx="1"/>
          </p:nvPr>
        </p:nvSpPr>
        <p:spPr>
          <a:xfrm>
            <a:off x="1300478" y="5497026"/>
            <a:ext cx="10403843" cy="1562227"/>
          </a:xfrm>
          <a:prstGeom prst="rect">
            <a:avLst/>
          </a:prstGeom>
        </p:spPr>
        <p:txBody>
          <a:bodyPr anchor="b"/>
          <a:lstStyle>
            <a:lvl1pPr algn="r">
              <a:spcBef>
                <a:spcPts val="600"/>
              </a:spcBef>
              <a:defRPr sz="2800"/>
            </a:lvl1pPr>
            <a:lvl2pPr algn="r">
              <a:spcBef>
                <a:spcPts val="600"/>
              </a:spcBef>
              <a:defRPr sz="2800"/>
            </a:lvl2pPr>
            <a:lvl3pPr algn="r">
              <a:spcBef>
                <a:spcPts val="600"/>
              </a:spcBef>
              <a:defRPr sz="2800"/>
            </a:lvl3pPr>
            <a:lvl4pPr algn="r">
              <a:spcBef>
                <a:spcPts val="600"/>
              </a:spcBef>
              <a:defRPr sz="2800"/>
            </a:lvl4pPr>
            <a:lvl5pPr algn="r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1300478" y="7136101"/>
            <a:ext cx="10403843" cy="1839777"/>
          </a:xfrm>
          <a:prstGeom prst="rect">
            <a:avLst/>
          </a:prstGeom>
        </p:spPr>
        <p:txBody>
          <a:bodyPr anchor="t"/>
          <a:lstStyle>
            <a:lvl1pPr>
              <a:defRPr sz="5600"/>
            </a:lvl1pPr>
          </a:lstStyle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1300478" y="5497026"/>
            <a:ext cx="10403843" cy="1562227"/>
          </a:xfrm>
          <a:prstGeom prst="rect">
            <a:avLst/>
          </a:prstGeom>
        </p:spPr>
        <p:txBody>
          <a:bodyPr anchor="b"/>
          <a:lstStyle>
            <a:lvl1pPr algn="r">
              <a:spcBef>
                <a:spcPts val="600"/>
              </a:spcBef>
              <a:defRPr sz="2800"/>
            </a:lvl1pPr>
            <a:lvl2pPr algn="r">
              <a:spcBef>
                <a:spcPts val="600"/>
              </a:spcBef>
              <a:defRPr sz="2800"/>
            </a:lvl2pPr>
            <a:lvl3pPr algn="r">
              <a:spcBef>
                <a:spcPts val="600"/>
              </a:spcBef>
              <a:defRPr sz="2800"/>
            </a:lvl3pPr>
            <a:lvl4pPr algn="r">
              <a:spcBef>
                <a:spcPts val="600"/>
              </a:spcBef>
              <a:defRPr sz="2800"/>
            </a:lvl4pPr>
            <a:lvl5pPr algn="r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1300478" y="2196926"/>
            <a:ext cx="10403843" cy="1641385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half" idx="1"/>
          </p:nvPr>
        </p:nvSpPr>
        <p:spPr>
          <a:xfrm>
            <a:off x="1300478" y="3901438"/>
            <a:ext cx="5071874" cy="5110890"/>
          </a:xfrm>
          <a:prstGeom prst="rect">
            <a:avLst/>
          </a:prstGeom>
        </p:spPr>
        <p:txBody>
          <a:bodyPr/>
          <a:lstStyle>
            <a:lvl1pPr marL="301752" indent="-256031" algn="r">
              <a:spcBef>
                <a:spcPts val="600"/>
              </a:spcBef>
              <a:buClr>
                <a:srgbClr val="FF8600"/>
              </a:buClr>
              <a:buSzPct val="100000"/>
              <a:buChar char="▪"/>
              <a:defRPr sz="2800"/>
            </a:lvl1pPr>
            <a:lvl2pPr marL="604519" indent="-284479" algn="r">
              <a:spcBef>
                <a:spcPts val="600"/>
              </a:spcBef>
              <a:buClr>
                <a:srgbClr val="FF8600"/>
              </a:buClr>
              <a:buSzPct val="100000"/>
              <a:buChar char="▪"/>
              <a:defRPr sz="2800"/>
            </a:lvl2pPr>
            <a:lvl3pPr marL="822960" indent="-320040" algn="r">
              <a:spcBef>
                <a:spcPts val="600"/>
              </a:spcBef>
              <a:buClr>
                <a:srgbClr val="FF8600"/>
              </a:buClr>
              <a:buSzPct val="100000"/>
              <a:buChar char="▪"/>
              <a:defRPr sz="2800"/>
            </a:lvl3pPr>
            <a:lvl4pPr marL="1097280" indent="-365759" algn="r">
              <a:spcBef>
                <a:spcPts val="600"/>
              </a:spcBef>
              <a:buClr>
                <a:srgbClr val="FF8600"/>
              </a:buClr>
              <a:buSzPct val="100000"/>
              <a:buChar char="▪"/>
              <a:defRPr sz="2800"/>
            </a:lvl4pPr>
            <a:lvl5pPr marL="1325880" indent="-365759" algn="r">
              <a:spcBef>
                <a:spcPts val="600"/>
              </a:spcBef>
              <a:buClr>
                <a:srgbClr val="FF8600"/>
              </a:buClr>
              <a:buSzPct val="100000"/>
              <a:buChar char="▪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Body Level One…"/>
          <p:cNvSpPr txBox="1"/>
          <p:nvPr>
            <p:ph type="body" sz="quarter" idx="1"/>
          </p:nvPr>
        </p:nvSpPr>
        <p:spPr>
          <a:xfrm>
            <a:off x="1587693" y="3901438"/>
            <a:ext cx="4785769" cy="884329"/>
          </a:xfrm>
          <a:prstGeom prst="rect">
            <a:avLst/>
          </a:prstGeom>
        </p:spPr>
        <p:txBody>
          <a:bodyPr anchor="b"/>
          <a:lstStyle>
            <a:lvl1pPr algn="r">
              <a:spcBef>
                <a:spcPts val="600"/>
              </a:spcBef>
              <a:defRPr b="1" sz="2800">
                <a:solidFill>
                  <a:srgbClr val="FF8600"/>
                </a:solidFill>
              </a:defRPr>
            </a:lvl1pPr>
            <a:lvl2pPr algn="r">
              <a:spcBef>
                <a:spcPts val="600"/>
              </a:spcBef>
              <a:defRPr b="1" sz="2800">
                <a:solidFill>
                  <a:srgbClr val="FF8600"/>
                </a:solidFill>
              </a:defRPr>
            </a:lvl2pPr>
            <a:lvl3pPr algn="r">
              <a:spcBef>
                <a:spcPts val="600"/>
              </a:spcBef>
              <a:defRPr b="1" sz="2800">
                <a:solidFill>
                  <a:srgbClr val="FF8600"/>
                </a:solidFill>
              </a:defRPr>
            </a:lvl3pPr>
            <a:lvl4pPr algn="r">
              <a:spcBef>
                <a:spcPts val="600"/>
              </a:spcBef>
              <a:defRPr b="1" sz="2800">
                <a:solidFill>
                  <a:srgbClr val="FF8600"/>
                </a:solidFill>
              </a:defRPr>
            </a:lvl4pPr>
            <a:lvl5pPr algn="r">
              <a:spcBef>
                <a:spcPts val="600"/>
              </a:spcBef>
              <a:defRPr b="1" sz="2800">
                <a:solidFill>
                  <a:srgbClr val="FF86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Text Placeholder 4"/>
          <p:cNvSpPr/>
          <p:nvPr>
            <p:ph type="body" sz="quarter" idx="13"/>
          </p:nvPr>
        </p:nvSpPr>
        <p:spPr>
          <a:xfrm>
            <a:off x="6947759" y="3901438"/>
            <a:ext cx="4781600" cy="884329"/>
          </a:xfrm>
          <a:prstGeom prst="rect">
            <a:avLst/>
          </a:prstGeom>
        </p:spPr>
        <p:txBody>
          <a:bodyPr anchor="b"/>
          <a:lstStyle/>
          <a:p>
            <a:pPr marL="301752" indent="-256031" algn="r">
              <a:spcBef>
                <a:spcPts val="600"/>
              </a:spcBef>
              <a:buClr>
                <a:srgbClr val="FF8600"/>
              </a:buClr>
              <a:buSzPct val="100000"/>
              <a:buChar char="▪"/>
              <a:defRPr sz="2800"/>
            </a:pPr>
          </a:p>
        </p:txBody>
      </p:sp>
      <p:sp>
        <p:nvSpPr>
          <p:cNvPr id="67" name="Title Text"/>
          <p:cNvSpPr txBox="1"/>
          <p:nvPr>
            <p:ph type="title"/>
          </p:nvPr>
        </p:nvSpPr>
        <p:spPr>
          <a:xfrm>
            <a:off x="1300478" y="2196926"/>
            <a:ext cx="10403843" cy="1641385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/>
            <a:r>
              <a:t>Title Text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/>
          <p:nvPr>
            <p:ph type="title"/>
          </p:nvPr>
        </p:nvSpPr>
        <p:spPr>
          <a:xfrm>
            <a:off x="1300478" y="2196926"/>
            <a:ext cx="10403843" cy="1641385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/>
            <a:r>
              <a:t>Title Text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Text"/>
          <p:cNvSpPr txBox="1"/>
          <p:nvPr>
            <p:ph type="title"/>
          </p:nvPr>
        </p:nvSpPr>
        <p:spPr>
          <a:xfrm>
            <a:off x="1300478" y="2196926"/>
            <a:ext cx="10403843" cy="1641385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/>
            <a:r>
              <a:t>Title Text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rgbClr val="242C33"/>
            </a:gs>
            <a:gs pos="64999">
              <a:srgbClr val="273037"/>
            </a:gs>
            <a:gs pos="100000">
              <a:srgbClr val="262626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300478" y="3579197"/>
            <a:ext cx="10403843" cy="3690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300478" y="7347953"/>
            <a:ext cx="10403843" cy="1627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372557" y="819091"/>
            <a:ext cx="368767" cy="351999"/>
          </a:xfrm>
          <a:prstGeom prst="rect">
            <a:avLst/>
          </a:prstGeom>
          <a:ln w="12700">
            <a:miter lim="400000"/>
          </a:ln>
        </p:spPr>
        <p:txBody>
          <a:bodyPr wrap="none" lIns="65022" tIns="65022" rIns="65022" bIns="65022" anchor="ctr">
            <a:spAutoFit/>
          </a:bodyPr>
          <a:lstStyle>
            <a:lvl1pPr>
              <a:def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solidFill>
            <a:srgbClr val="FF86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solidFill>
            <a:srgbClr val="FF86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solidFill>
            <a:srgbClr val="FF86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solidFill>
            <a:srgbClr val="FF86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solidFill>
            <a:srgbClr val="FF86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solidFill>
            <a:srgbClr val="FF86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solidFill>
            <a:srgbClr val="FF86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solidFill>
            <a:srgbClr val="FF86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solidFill>
            <a:srgbClr val="FF86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130048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130048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130048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130048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130048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1580605" marR="0" indent="-391885" algn="l" defTabSz="130048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30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1809204" marR="0" indent="-391884" algn="l" defTabSz="130048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30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2037804" marR="0" indent="-391884" algn="l" defTabSz="130048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30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2266404" marR="0" indent="-391884" algn="l" defTabSz="130048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30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Relationship Id="rId3" Type="http://schemas.openxmlformats.org/officeDocument/2006/relationships/hyperlink" Target="https://supermaxim.com/" TargetMode="External"/><Relationship Id="rId4" Type="http://schemas.openxmlformats.org/officeDocument/2006/relationships/hyperlink" Target="https://supermax.github.io/pubsub/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3" descr="Picture 3"/>
          <p:cNvPicPr>
            <a:picLocks noChangeAspect="1"/>
          </p:cNvPicPr>
          <p:nvPr/>
        </p:nvPicPr>
        <p:blipFill>
          <a:blip r:embed="rId2">
            <a:alphaModFix amt="80000"/>
            <a:extLst/>
          </a:blip>
          <a:stretch>
            <a:fillRect/>
          </a:stretch>
        </p:blipFill>
        <p:spPr>
          <a:xfrm>
            <a:off x="-2" y="-2"/>
            <a:ext cx="13004803" cy="8673436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Title 1"/>
          <p:cNvSpPr txBox="1"/>
          <p:nvPr>
            <p:ph type="title"/>
          </p:nvPr>
        </p:nvSpPr>
        <p:spPr>
          <a:xfrm>
            <a:off x="1300478" y="7846728"/>
            <a:ext cx="10403844" cy="1129150"/>
          </a:xfrm>
          <a:prstGeom prst="rect">
            <a:avLst/>
          </a:prstGeom>
        </p:spPr>
        <p:txBody>
          <a:bodyPr/>
          <a:lstStyle/>
          <a:p>
            <a:pPr/>
            <a:r>
              <a:t>Pub\Sub Messenger for Unity</a:t>
            </a:r>
          </a:p>
        </p:txBody>
      </p:sp>
      <p:sp>
        <p:nvSpPr>
          <p:cNvPr id="122" name="TextBox 4">
            <a:hlinkClick r:id="rId3" invalidUrl="" action="" tgtFrame="" tooltip="" history="1" highlightClick="0" endSnd="0"/>
          </p:cNvPr>
          <p:cNvSpPr txBox="1"/>
          <p:nvPr/>
        </p:nvSpPr>
        <p:spPr>
          <a:xfrm>
            <a:off x="9742178" y="172355"/>
            <a:ext cx="3023646" cy="475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spAutoFit/>
          </a:bodyPr>
          <a:lstStyle>
            <a:lvl1pPr>
              <a:defRPr>
                <a:solidFill>
                  <a:srgbClr val="0070C0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SuperMaxim.com</a:t>
            </a:r>
          </a:p>
        </p:txBody>
      </p:sp>
      <p:sp>
        <p:nvSpPr>
          <p:cNvPr id="123" name="TextBox 5">
            <a:hlinkClick r:id="rId4" invalidUrl="" action="" tgtFrame="" tooltip="" history="1" highlightClick="0" endSnd="0"/>
          </p:cNvPr>
          <p:cNvSpPr txBox="1"/>
          <p:nvPr/>
        </p:nvSpPr>
        <p:spPr>
          <a:xfrm>
            <a:off x="238977" y="158716"/>
            <a:ext cx="5174284" cy="475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spAutoFit/>
          </a:bodyPr>
          <a:lstStyle>
            <a:lvl1pPr algn="l">
              <a:defRPr>
                <a:solidFill>
                  <a:srgbClr val="0070C0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https://supermax.github.io/pubsub</a:t>
            </a:r>
          </a:p>
        </p:txBody>
      </p:sp>
      <p:sp>
        <p:nvSpPr>
          <p:cNvPr id="124" name="Slide Number Placeholder 2"/>
          <p:cNvSpPr txBox="1"/>
          <p:nvPr>
            <p:ph type="sldNum" sz="quarter" idx="4294967295"/>
          </p:nvPr>
        </p:nvSpPr>
        <p:spPr>
          <a:xfrm>
            <a:off x="12749211" y="9363019"/>
            <a:ext cx="255757" cy="352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ontent Placeholder 4"/>
          <p:cNvSpPr txBox="1"/>
          <p:nvPr>
            <p:ph type="body" idx="1"/>
          </p:nvPr>
        </p:nvSpPr>
        <p:spPr>
          <a:xfrm>
            <a:off x="152893" y="985166"/>
            <a:ext cx="12699014" cy="8602559"/>
          </a:xfrm>
          <a:prstGeom prst="rect">
            <a:avLst/>
          </a:prstGeom>
        </p:spPr>
        <p:txBody>
          <a:bodyPr lIns="102398" tIns="102398" rIns="102398" bIns="102398"/>
          <a:lstStyle/>
          <a:p>
            <a:pPr marL="280851" indent="-235130" algn="l">
              <a:spcBef>
                <a:spcPts val="1700"/>
              </a:spcBef>
              <a:buFont typeface="Arial"/>
              <a:buChar char="✓"/>
              <a:defRPr b="1" sz="1800"/>
            </a:pPr>
            <a:r>
              <a:t>Subscribe</a:t>
            </a:r>
            <a:br/>
            <a:endParaRPr>
              <a:solidFill>
                <a:srgbClr val="9CDCFE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1" marL="0" indent="320040" algn="l">
              <a:spcBef>
                <a:spcPts val="400"/>
              </a:spcBef>
              <a:buSzTx/>
              <a:buNone/>
              <a:defRPr sz="18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Messenger</a:t>
            </a:r>
            <a:r>
              <a:rPr>
                <a:solidFill>
                  <a:srgbClr val="D4D4D4"/>
                </a:solidFill>
              </a:rPr>
              <a:t>.</a:t>
            </a:r>
            <a:r>
              <a:t>Default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DCDCAA"/>
                </a:solidFill>
              </a:rPr>
              <a:t>Subscribe</a:t>
            </a:r>
            <a:r>
              <a:rPr>
                <a:solidFill>
                  <a:srgbClr val="D4D4D4"/>
                </a:solidFill>
              </a:rPr>
              <a:t>&lt;</a:t>
            </a:r>
            <a:r>
              <a:rPr>
                <a:solidFill>
                  <a:srgbClr val="4EC9B0"/>
                </a:solidFill>
              </a:rPr>
              <a:t>Payload</a:t>
            </a:r>
            <a:r>
              <a:rPr>
                <a:solidFill>
                  <a:srgbClr val="D4D4D4"/>
                </a:solidFill>
              </a:rPr>
              <a:t>&gt;(</a:t>
            </a:r>
            <a:r>
              <a:t>Callback</a:t>
            </a:r>
            <a:r>
              <a:rPr>
                <a:solidFill>
                  <a:srgbClr val="D4D4D4"/>
                </a:solidFill>
              </a:rPr>
              <a:t>);</a:t>
            </a:r>
            <a:endParaRPr sz="2400"/>
          </a:p>
          <a:p>
            <a:pPr lvl="1" marL="0" indent="320040" algn="l">
              <a:buSzTx/>
              <a:buNone/>
              <a:defRPr sz="18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lvl="1" marL="0" indent="320040" algn="l">
              <a:spcBef>
                <a:spcPts val="400"/>
              </a:spcBef>
              <a:buSzTx/>
              <a:buNone/>
              <a:defRPr sz="1600">
                <a:solidFill>
                  <a:srgbClr val="4EC9B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Payload – the type of Callback parameter</a:t>
            </a:r>
            <a:endParaRPr sz="2400"/>
          </a:p>
          <a:p>
            <a:pPr lvl="1" marL="0" indent="320040" algn="l">
              <a:spcBef>
                <a:spcPts val="400"/>
              </a:spcBef>
              <a:buSzTx/>
              <a:buNone/>
              <a:defRPr sz="16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Callback – delegate (Method) that will receive payload</a:t>
            </a:r>
            <a:endParaRPr sz="2400"/>
          </a:p>
          <a:p>
            <a:pPr lvl="1" marL="0" indent="320040" algn="l">
              <a:buSzTx/>
              <a:buNone/>
              <a:defRPr sz="18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lvl="1" marL="0" indent="320040" algn="l">
              <a:spcBef>
                <a:spcPts val="400"/>
              </a:spcBef>
              <a:buSzTx/>
              <a:buNone/>
              <a:defRPr sz="16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private</a:t>
            </a:r>
            <a:r>
              <a:rPr>
                <a:solidFill>
                  <a:srgbClr val="D4D4D4"/>
                </a:solidFill>
              </a:rPr>
              <a:t> </a:t>
            </a:r>
            <a:r>
              <a:t>static</a:t>
            </a:r>
            <a:r>
              <a:rPr>
                <a:solidFill>
                  <a:srgbClr val="D4D4D4"/>
                </a:solidFill>
              </a:rPr>
              <a:t> </a:t>
            </a:r>
            <a:r>
              <a:t>void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DCDCAA"/>
                </a:solidFill>
              </a:rPr>
              <a:t>Callback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4EC9B0"/>
                </a:solidFill>
              </a:rPr>
              <a:t>Payload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payload</a:t>
            </a:r>
            <a:r>
              <a:rPr>
                <a:solidFill>
                  <a:srgbClr val="D4D4D4"/>
                </a:solidFill>
              </a:rPr>
              <a:t>)</a:t>
            </a:r>
            <a:endParaRPr sz="2400"/>
          </a:p>
          <a:p>
            <a:pPr lvl="1" marL="0" indent="320040" algn="l">
              <a:spcBef>
                <a:spcPts val="400"/>
              </a:spcBef>
              <a:buSzTx/>
              <a:buNone/>
              <a:defRPr sz="16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{</a:t>
            </a:r>
            <a:endParaRPr sz="2400"/>
          </a:p>
          <a:p>
            <a:pPr lvl="2" marL="0" indent="502919" algn="l">
              <a:spcBef>
                <a:spcPts val="300"/>
              </a:spcBef>
              <a:buSzTx/>
              <a:buNone/>
              <a:defRPr sz="1400">
                <a:solidFill>
                  <a:srgbClr val="6A995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// Callback logic</a:t>
            </a:r>
            <a:endParaRPr sz="800">
              <a:solidFill>
                <a:srgbClr val="D4D4D4"/>
              </a:solidFill>
            </a:endParaRPr>
          </a:p>
          <a:p>
            <a:pPr lvl="1" marL="0" indent="320040" algn="l">
              <a:spcBef>
                <a:spcPts val="400"/>
              </a:spcBef>
              <a:buSzTx/>
              <a:buNone/>
              <a:defRPr sz="16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  <a:endParaRPr sz="2400"/>
          </a:p>
          <a:p>
            <a:pPr lvl="1" marL="0" indent="320040" algn="l">
              <a:buSzTx/>
              <a:buNone/>
              <a:defRPr sz="1800"/>
            </a:pPr>
          </a:p>
          <a:p>
            <a:pPr lvl="1" marL="0" indent="320040" algn="l">
              <a:buSzTx/>
              <a:buNone/>
              <a:defRPr sz="18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280851" indent="-235130" algn="l">
              <a:spcBef>
                <a:spcPts val="1700"/>
              </a:spcBef>
              <a:buFont typeface="Arial"/>
              <a:buChar char="✓"/>
              <a:defRPr b="1" sz="1800"/>
            </a:pPr>
            <a:r>
              <a:t>Subscribe with Predicate</a:t>
            </a:r>
            <a:br/>
          </a:p>
          <a:p>
            <a:pPr lvl="1" marL="0" indent="320040" algn="l">
              <a:spcBef>
                <a:spcPts val="400"/>
              </a:spcBef>
              <a:buSzTx/>
              <a:buNone/>
              <a:defRPr sz="18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Messenger</a:t>
            </a:r>
            <a:r>
              <a:rPr>
                <a:solidFill>
                  <a:srgbClr val="D4D4D4"/>
                </a:solidFill>
              </a:rPr>
              <a:t>.</a:t>
            </a:r>
            <a:r>
              <a:t>Default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DCDCAA"/>
                </a:solidFill>
              </a:rPr>
              <a:t>Subscribe</a:t>
            </a:r>
            <a:r>
              <a:rPr>
                <a:solidFill>
                  <a:srgbClr val="D4D4D4"/>
                </a:solidFill>
              </a:rPr>
              <a:t>&lt;</a:t>
            </a:r>
            <a:r>
              <a:rPr>
                <a:solidFill>
                  <a:srgbClr val="4EC9B0"/>
                </a:solidFill>
              </a:rPr>
              <a:t>Payload</a:t>
            </a:r>
            <a:r>
              <a:rPr>
                <a:solidFill>
                  <a:srgbClr val="D4D4D4"/>
                </a:solidFill>
              </a:rPr>
              <a:t>&gt;(</a:t>
            </a:r>
            <a:r>
              <a:t>Callback, Predicate</a:t>
            </a:r>
            <a:r>
              <a:rPr>
                <a:solidFill>
                  <a:srgbClr val="D4D4D4"/>
                </a:solidFill>
              </a:rPr>
              <a:t>);</a:t>
            </a:r>
            <a:endParaRPr sz="2400"/>
          </a:p>
          <a:p>
            <a:pPr lvl="1" marL="0" indent="320040" algn="l">
              <a:buSzTx/>
              <a:buNone/>
              <a:defRPr sz="18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lvl="1" marL="0" indent="320040" algn="l">
              <a:spcBef>
                <a:spcPts val="400"/>
              </a:spcBef>
              <a:buSzTx/>
              <a:buNone/>
              <a:defRPr sz="16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Predicate – delegate (Function) that will receive payload to filter</a:t>
            </a:r>
          </a:p>
          <a:p>
            <a:pPr lvl="1" marL="0" indent="320040" algn="l">
              <a:buSzTx/>
              <a:buNone/>
              <a:defRPr sz="18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lvl="1" marL="0" indent="320040" algn="l">
              <a:spcBef>
                <a:spcPts val="400"/>
              </a:spcBef>
              <a:buSzTx/>
              <a:buNone/>
              <a:defRPr sz="16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private</a:t>
            </a:r>
            <a:r>
              <a:rPr>
                <a:solidFill>
                  <a:srgbClr val="D4D4D4"/>
                </a:solidFill>
              </a:rPr>
              <a:t> </a:t>
            </a:r>
            <a:r>
              <a:t>static</a:t>
            </a:r>
            <a:r>
              <a:rPr>
                <a:solidFill>
                  <a:srgbClr val="D4D4D4"/>
                </a:solidFill>
              </a:rPr>
              <a:t> </a:t>
            </a:r>
            <a:r>
              <a:t>bool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DCDCAA"/>
                </a:solidFill>
              </a:rPr>
              <a:t>Predicate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4EC9B0"/>
                </a:solidFill>
              </a:rPr>
              <a:t>Payload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payload</a:t>
            </a:r>
            <a:r>
              <a:rPr>
                <a:solidFill>
                  <a:srgbClr val="D4D4D4"/>
                </a:solidFill>
              </a:rPr>
              <a:t>)</a:t>
            </a:r>
            <a:endParaRPr sz="2400"/>
          </a:p>
          <a:p>
            <a:pPr lvl="1" marL="0" indent="320040" algn="l">
              <a:spcBef>
                <a:spcPts val="400"/>
              </a:spcBef>
              <a:buSzTx/>
              <a:buNone/>
              <a:defRPr sz="16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{</a:t>
            </a:r>
            <a:endParaRPr sz="2400"/>
          </a:p>
          <a:p>
            <a:pPr lvl="2" marL="0" indent="502919" algn="l">
              <a:spcBef>
                <a:spcPts val="300"/>
              </a:spcBef>
              <a:buSzTx/>
              <a:buNone/>
              <a:defRPr sz="1400">
                <a:solidFill>
                  <a:srgbClr val="6A995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// Predicate filter logic</a:t>
            </a:r>
            <a:endParaRPr sz="1600">
              <a:solidFill>
                <a:srgbClr val="D4D4D4"/>
              </a:solidFill>
            </a:endParaRPr>
          </a:p>
          <a:p>
            <a:pPr lvl="2" marL="0" indent="502919" algn="l">
              <a:spcBef>
                <a:spcPts val="400"/>
              </a:spcBef>
              <a:buSzTx/>
              <a:buNone/>
              <a:defRPr sz="1600">
                <a:solidFill>
                  <a:srgbClr val="6A995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// if function will return ‘false’ value, the Callback will not be invoked</a:t>
            </a:r>
          </a:p>
          <a:p>
            <a:pPr lvl="2" marL="0" indent="502919" algn="l">
              <a:spcBef>
                <a:spcPts val="400"/>
              </a:spcBef>
              <a:buSzTx/>
              <a:buNone/>
              <a:defRPr sz="1600">
                <a:solidFill>
                  <a:srgbClr val="C586C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return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accepted</a:t>
            </a:r>
            <a:r>
              <a:rPr>
                <a:solidFill>
                  <a:srgbClr val="D4D4D4"/>
                </a:solidFill>
              </a:rPr>
              <a:t>;</a:t>
            </a:r>
            <a:endParaRPr sz="2200"/>
          </a:p>
          <a:p>
            <a:pPr lvl="1" marL="0" indent="320040" algn="l">
              <a:spcBef>
                <a:spcPts val="400"/>
              </a:spcBef>
              <a:buSzTx/>
              <a:buNone/>
              <a:defRPr sz="16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  <p:sp>
        <p:nvSpPr>
          <p:cNvPr id="214" name="Title 3"/>
          <p:cNvSpPr txBox="1"/>
          <p:nvPr>
            <p:ph type="title"/>
          </p:nvPr>
        </p:nvSpPr>
        <p:spPr>
          <a:xfrm>
            <a:off x="-1" y="19730"/>
            <a:ext cx="13004802" cy="760615"/>
          </a:xfrm>
          <a:prstGeom prst="rect">
            <a:avLst/>
          </a:prstGeom>
        </p:spPr>
        <p:txBody>
          <a:bodyPr anchor="t"/>
          <a:lstStyle>
            <a:lvl1pPr>
              <a:defRPr sz="3800"/>
            </a:lvl1pPr>
          </a:lstStyle>
          <a:p>
            <a:pPr/>
            <a:r>
              <a:t>Messenger API:</a:t>
            </a:r>
          </a:p>
        </p:txBody>
      </p:sp>
      <p:sp>
        <p:nvSpPr>
          <p:cNvPr id="215" name="Slide Number Placeholder 9"/>
          <p:cNvSpPr txBox="1"/>
          <p:nvPr>
            <p:ph type="sldNum" sz="quarter" idx="4294967295"/>
          </p:nvPr>
        </p:nvSpPr>
        <p:spPr>
          <a:xfrm>
            <a:off x="12636034" y="9363021"/>
            <a:ext cx="368768" cy="3519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ontent Placeholder 4"/>
          <p:cNvSpPr txBox="1"/>
          <p:nvPr>
            <p:ph type="body" idx="1"/>
          </p:nvPr>
        </p:nvSpPr>
        <p:spPr>
          <a:xfrm>
            <a:off x="152893" y="985166"/>
            <a:ext cx="12699014" cy="8602559"/>
          </a:xfrm>
          <a:prstGeom prst="rect">
            <a:avLst/>
          </a:prstGeom>
        </p:spPr>
        <p:txBody>
          <a:bodyPr lIns="102398" tIns="102398" rIns="102398" bIns="102398"/>
          <a:lstStyle/>
          <a:p>
            <a:pPr marL="280851" indent="-235130" algn="l">
              <a:spcBef>
                <a:spcPts val="1700"/>
              </a:spcBef>
              <a:buFont typeface="Arial"/>
              <a:buChar char="✓"/>
              <a:defRPr b="1" sz="1800"/>
            </a:pPr>
            <a:r>
              <a:t>Subscribe</a:t>
            </a:r>
            <a:br/>
            <a:endParaRPr>
              <a:solidFill>
                <a:srgbClr val="9CDCFE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1" marL="0" indent="320040" algn="l">
              <a:spcBef>
                <a:spcPts val="400"/>
              </a:spcBef>
              <a:buSzTx/>
              <a:buNone/>
              <a:defRPr sz="18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Messenger</a:t>
            </a:r>
            <a:r>
              <a:rPr>
                <a:solidFill>
                  <a:srgbClr val="D4D4D4"/>
                </a:solidFill>
              </a:rPr>
              <a:t>.</a:t>
            </a:r>
            <a:r>
              <a:t>Default</a:t>
            </a:r>
            <a:r>
              <a:rPr>
                <a:solidFill>
                  <a:srgbClr val="D4D4D4"/>
                </a:solidFill>
              </a:rPr>
              <a:t>.Un</a:t>
            </a:r>
            <a:r>
              <a:rPr>
                <a:solidFill>
                  <a:srgbClr val="DCDCAA"/>
                </a:solidFill>
              </a:rPr>
              <a:t>subscribe</a:t>
            </a:r>
            <a:r>
              <a:rPr>
                <a:solidFill>
                  <a:srgbClr val="D4D4D4"/>
                </a:solidFill>
              </a:rPr>
              <a:t>&lt;</a:t>
            </a:r>
            <a:r>
              <a:rPr>
                <a:solidFill>
                  <a:srgbClr val="4EC9B0"/>
                </a:solidFill>
              </a:rPr>
              <a:t>Payload</a:t>
            </a:r>
            <a:r>
              <a:rPr>
                <a:solidFill>
                  <a:srgbClr val="D4D4D4"/>
                </a:solidFill>
              </a:rPr>
              <a:t>&gt;(</a:t>
            </a:r>
            <a:r>
              <a:t>Callback</a:t>
            </a:r>
            <a:r>
              <a:rPr>
                <a:solidFill>
                  <a:srgbClr val="D4D4D4"/>
                </a:solidFill>
              </a:rPr>
              <a:t>);</a:t>
            </a:r>
            <a:endParaRPr sz="2400"/>
          </a:p>
          <a:p>
            <a:pPr lvl="1" marL="0" indent="320040" algn="l">
              <a:buSzTx/>
              <a:buNone/>
              <a:defRPr sz="18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lvl="1" marL="0" indent="320040" algn="l">
              <a:spcBef>
                <a:spcPts val="400"/>
              </a:spcBef>
              <a:buSzTx/>
              <a:buNone/>
              <a:defRPr sz="1600">
                <a:solidFill>
                  <a:srgbClr val="4EC9B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Payload – the type of Callback parameter</a:t>
            </a:r>
            <a:endParaRPr sz="2400"/>
          </a:p>
          <a:p>
            <a:pPr lvl="1" marL="0" indent="320040" algn="l">
              <a:spcBef>
                <a:spcPts val="400"/>
              </a:spcBef>
              <a:buSzTx/>
              <a:buNone/>
              <a:defRPr sz="16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Callback – delegate (Method) that will be removed from subscribers</a:t>
            </a:r>
          </a:p>
        </p:txBody>
      </p:sp>
      <p:sp>
        <p:nvSpPr>
          <p:cNvPr id="218" name="Title 3"/>
          <p:cNvSpPr txBox="1"/>
          <p:nvPr>
            <p:ph type="title"/>
          </p:nvPr>
        </p:nvSpPr>
        <p:spPr>
          <a:xfrm>
            <a:off x="-1" y="19730"/>
            <a:ext cx="13004802" cy="760615"/>
          </a:xfrm>
          <a:prstGeom prst="rect">
            <a:avLst/>
          </a:prstGeom>
        </p:spPr>
        <p:txBody>
          <a:bodyPr anchor="t"/>
          <a:lstStyle>
            <a:lvl1pPr>
              <a:defRPr sz="3800"/>
            </a:lvl1pPr>
          </a:lstStyle>
          <a:p>
            <a:pPr/>
            <a:r>
              <a:t>Messenger API:</a:t>
            </a:r>
          </a:p>
        </p:txBody>
      </p:sp>
      <p:sp>
        <p:nvSpPr>
          <p:cNvPr id="219" name="Slide Number Placeholder 1"/>
          <p:cNvSpPr txBox="1"/>
          <p:nvPr>
            <p:ph type="sldNum" sz="quarter" idx="4294967295"/>
          </p:nvPr>
        </p:nvSpPr>
        <p:spPr>
          <a:xfrm>
            <a:off x="12651116" y="9363021"/>
            <a:ext cx="353686" cy="3519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itle 3"/>
          <p:cNvSpPr txBox="1"/>
          <p:nvPr>
            <p:ph type="title"/>
          </p:nvPr>
        </p:nvSpPr>
        <p:spPr>
          <a:xfrm>
            <a:off x="1300478" y="473109"/>
            <a:ext cx="10403844" cy="938881"/>
          </a:xfrm>
          <a:prstGeom prst="rect">
            <a:avLst/>
          </a:prstGeom>
        </p:spPr>
        <p:txBody>
          <a:bodyPr anchor="t"/>
          <a:lstStyle>
            <a:lvl1pPr>
              <a:defRPr sz="5000"/>
            </a:lvl1pPr>
          </a:lstStyle>
          <a:p>
            <a:pPr/>
            <a:r>
              <a:t>Tips for Correct Usage:</a:t>
            </a:r>
          </a:p>
        </p:txBody>
      </p:sp>
      <p:sp>
        <p:nvSpPr>
          <p:cNvPr id="222" name="Content Placeholder 4"/>
          <p:cNvSpPr txBox="1"/>
          <p:nvPr>
            <p:ph type="body" idx="1"/>
          </p:nvPr>
        </p:nvSpPr>
        <p:spPr>
          <a:xfrm>
            <a:off x="1300478" y="1906867"/>
            <a:ext cx="10403844" cy="7066445"/>
          </a:xfrm>
          <a:prstGeom prst="rect">
            <a:avLst/>
          </a:prstGeom>
        </p:spPr>
        <p:txBody>
          <a:bodyPr lIns="102398" tIns="102398" rIns="102398" bIns="102398"/>
          <a:lstStyle/>
          <a:p>
            <a:pPr marL="304800" indent="-259079" algn="l">
              <a:spcBef>
                <a:spcPts val="1700"/>
              </a:spcBef>
              <a:buClr>
                <a:srgbClr val="FF2600"/>
              </a:buClr>
              <a:buFont typeface="Arial"/>
              <a:buChar char="‣"/>
              <a:defRPr b="1" sz="3400"/>
            </a:pPr>
            <a:r>
              <a:rPr>
                <a:solidFill>
                  <a:srgbClr val="FF2600"/>
                </a:solidFill>
              </a:rPr>
              <a:t>DON’T</a:t>
            </a:r>
            <a:r>
              <a:t> </a:t>
            </a:r>
            <a:r>
              <a:rPr b="0"/>
              <a:t>use Messenger if you have quick access to shared code parts to invoke events/methods in same module/class;</a:t>
            </a:r>
          </a:p>
          <a:p>
            <a:pPr marL="304800" indent="-259079" algn="l">
              <a:spcBef>
                <a:spcPts val="1700"/>
              </a:spcBef>
              <a:buClr>
                <a:srgbClr val="00F900"/>
              </a:buClr>
              <a:buFont typeface="Arial"/>
              <a:buChar char="✓"/>
              <a:defRPr b="1" sz="3400"/>
            </a:pPr>
            <a:r>
              <a:rPr>
                <a:solidFill>
                  <a:srgbClr val="00F900"/>
                </a:solidFill>
              </a:rPr>
              <a:t>ALWAYS</a:t>
            </a:r>
            <a:r>
              <a:t> </a:t>
            </a:r>
            <a:r>
              <a:rPr b="0"/>
              <a:t>ensure that you unsubscribe when you’re done with consuming of shared payloads;</a:t>
            </a:r>
          </a:p>
          <a:p>
            <a:pPr marL="304800" indent="-259079" algn="l">
              <a:spcBef>
                <a:spcPts val="1700"/>
              </a:spcBef>
              <a:buClr>
                <a:srgbClr val="FF2600"/>
              </a:buClr>
              <a:buFont typeface="Arial"/>
              <a:buChar char="‣"/>
              <a:defRPr b="1" sz="3400"/>
            </a:pPr>
            <a:r>
              <a:rPr>
                <a:solidFill>
                  <a:srgbClr val="FF2600"/>
                </a:solidFill>
              </a:rPr>
              <a:t>DON’T</a:t>
            </a:r>
            <a:r>
              <a:rPr b="0"/>
              <a:t> publish events in endless loop;</a:t>
            </a:r>
          </a:p>
          <a:p>
            <a:pPr marL="304800" indent="-259079" algn="l">
              <a:spcBef>
                <a:spcPts val="1700"/>
              </a:spcBef>
              <a:buClr>
                <a:srgbClr val="00F900"/>
              </a:buClr>
              <a:buFont typeface="Arial"/>
              <a:buChar char="✓"/>
              <a:defRPr b="1" sz="3400"/>
            </a:pPr>
            <a:r>
              <a:rPr>
                <a:solidFill>
                  <a:srgbClr val="00F900"/>
                </a:solidFill>
              </a:rPr>
              <a:t>PREFER</a:t>
            </a:r>
            <a:r>
              <a:rPr b="0"/>
              <a:t> using Filtered subscriptions;</a:t>
            </a:r>
          </a:p>
        </p:txBody>
      </p:sp>
      <p:sp>
        <p:nvSpPr>
          <p:cNvPr id="223" name="Slide Number Placeholder 2"/>
          <p:cNvSpPr txBox="1"/>
          <p:nvPr>
            <p:ph type="sldNum" sz="quarter" idx="4294967295"/>
          </p:nvPr>
        </p:nvSpPr>
        <p:spPr>
          <a:xfrm>
            <a:off x="12636031" y="9371565"/>
            <a:ext cx="368767" cy="3519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itle 3"/>
          <p:cNvSpPr txBox="1"/>
          <p:nvPr>
            <p:ph type="title"/>
          </p:nvPr>
        </p:nvSpPr>
        <p:spPr>
          <a:xfrm>
            <a:off x="5858" y="-1"/>
            <a:ext cx="12998944" cy="938880"/>
          </a:xfrm>
          <a:prstGeom prst="rect">
            <a:avLst/>
          </a:prstGeom>
        </p:spPr>
        <p:txBody>
          <a:bodyPr anchor="t"/>
          <a:lstStyle>
            <a:lvl1pPr>
              <a:defRPr sz="5000"/>
            </a:lvl1pPr>
          </a:lstStyle>
          <a:p>
            <a:pPr/>
            <a:r>
              <a:t>Package Structure:</a:t>
            </a:r>
          </a:p>
        </p:txBody>
      </p:sp>
      <p:sp>
        <p:nvSpPr>
          <p:cNvPr id="226" name="Rectangle 15"/>
          <p:cNvSpPr txBox="1"/>
          <p:nvPr/>
        </p:nvSpPr>
        <p:spPr>
          <a:xfrm>
            <a:off x="512619" y="1346863"/>
            <a:ext cx="1476544" cy="475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2" tIns="65022" rIns="65022" bIns="65022">
            <a:spAutoFit/>
          </a:bodyPr>
          <a:lstStyle>
            <a:lvl1pPr algn="l">
              <a:spcBef>
                <a:spcPts val="1700"/>
              </a:spcBef>
              <a:buSzPct val="100000"/>
              <a:buFont typeface="Arial"/>
              <a:buChar char="✓"/>
              <a:defRPr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Folders</a:t>
            </a:r>
          </a:p>
        </p:txBody>
      </p:sp>
      <p:grpSp>
        <p:nvGrpSpPr>
          <p:cNvPr id="237" name="Group 23"/>
          <p:cNvGrpSpPr/>
          <p:nvPr/>
        </p:nvGrpSpPr>
        <p:grpSpPr>
          <a:xfrm>
            <a:off x="1378224" y="2166462"/>
            <a:ext cx="9491793" cy="4271888"/>
            <a:chOff x="0" y="0"/>
            <a:chExt cx="9491792" cy="4271887"/>
          </a:xfrm>
        </p:grpSpPr>
        <p:pic>
          <p:nvPicPr>
            <p:cNvPr id="227" name="Picture 22" descr="Picture 2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954578" y="0"/>
              <a:ext cx="4515199" cy="42677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8" name="Rectangle 8"/>
            <p:cNvSpPr/>
            <p:nvPr/>
          </p:nvSpPr>
          <p:spPr>
            <a:xfrm>
              <a:off x="2954578" y="268230"/>
              <a:ext cx="4515199" cy="1334978"/>
            </a:xfrm>
            <a:prstGeom prst="rect">
              <a:avLst/>
            </a:prstGeom>
            <a:noFill/>
            <a:ln w="25400" cap="flat">
              <a:solidFill>
                <a:srgbClr val="606771"/>
              </a:solidFill>
              <a:prstDash val="solid"/>
              <a:round/>
            </a:ln>
            <a:effectLst/>
          </p:spPr>
          <p:txBody>
            <a:bodyPr wrap="square" lIns="65022" tIns="65022" rIns="65022" bIns="65022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29" name="Rectangle 9"/>
            <p:cNvSpPr/>
            <p:nvPr/>
          </p:nvSpPr>
          <p:spPr>
            <a:xfrm>
              <a:off x="2954578" y="1603207"/>
              <a:ext cx="4515199" cy="1330878"/>
            </a:xfrm>
            <a:prstGeom prst="rect">
              <a:avLst/>
            </a:prstGeom>
            <a:noFill/>
            <a:ln w="25400" cap="flat">
              <a:solidFill>
                <a:srgbClr val="606771"/>
              </a:solidFill>
              <a:prstDash val="solid"/>
              <a:round/>
            </a:ln>
            <a:effectLst/>
          </p:spPr>
          <p:txBody>
            <a:bodyPr wrap="square" lIns="65022" tIns="65022" rIns="65022" bIns="65022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30" name="Rectangle 10"/>
            <p:cNvSpPr/>
            <p:nvPr/>
          </p:nvSpPr>
          <p:spPr>
            <a:xfrm>
              <a:off x="2954578" y="2934083"/>
              <a:ext cx="4515199" cy="1334978"/>
            </a:xfrm>
            <a:prstGeom prst="rect">
              <a:avLst/>
            </a:prstGeom>
            <a:noFill/>
            <a:ln w="25400" cap="flat">
              <a:solidFill>
                <a:srgbClr val="606771"/>
              </a:solidFill>
              <a:prstDash val="solid"/>
              <a:round/>
            </a:ln>
            <a:effectLst/>
          </p:spPr>
          <p:txBody>
            <a:bodyPr wrap="square" lIns="65022" tIns="65022" rIns="65022" bIns="65022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31" name="Left Brace 11"/>
            <p:cNvSpPr/>
            <p:nvPr/>
          </p:nvSpPr>
          <p:spPr>
            <a:xfrm>
              <a:off x="2461479" y="268232"/>
              <a:ext cx="493101" cy="1330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301"/>
                    <a:pt x="10800" y="20933"/>
                  </a:cubicBezTo>
                  <a:lnTo>
                    <a:pt x="10800" y="11467"/>
                  </a:lnTo>
                  <a:cubicBezTo>
                    <a:pt x="10800" y="11099"/>
                    <a:pt x="5965" y="10800"/>
                    <a:pt x="0" y="10800"/>
                  </a:cubicBezTo>
                  <a:cubicBezTo>
                    <a:pt x="5965" y="10800"/>
                    <a:pt x="10800" y="10501"/>
                    <a:pt x="10800" y="10133"/>
                  </a:cubicBezTo>
                  <a:lnTo>
                    <a:pt x="10800" y="667"/>
                  </a:lnTo>
                  <a:cubicBezTo>
                    <a:pt x="10800" y="299"/>
                    <a:pt x="15635" y="0"/>
                    <a:pt x="21600" y="0"/>
                  </a:cubicBezTo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65022" tIns="65022" rIns="65022" bIns="65022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32" name="Right Brace 12"/>
            <p:cNvSpPr/>
            <p:nvPr/>
          </p:nvSpPr>
          <p:spPr>
            <a:xfrm>
              <a:off x="7445362" y="1599109"/>
              <a:ext cx="517514" cy="13308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965" y="0"/>
                    <a:pt x="10800" y="313"/>
                    <a:pt x="10800" y="700"/>
                  </a:cubicBezTo>
                  <a:lnTo>
                    <a:pt x="10800" y="10100"/>
                  </a:lnTo>
                  <a:cubicBezTo>
                    <a:pt x="10800" y="10487"/>
                    <a:pt x="15635" y="10800"/>
                    <a:pt x="21600" y="10800"/>
                  </a:cubicBezTo>
                  <a:cubicBezTo>
                    <a:pt x="15635" y="10800"/>
                    <a:pt x="10800" y="11113"/>
                    <a:pt x="10800" y="11500"/>
                  </a:cubicBezTo>
                  <a:lnTo>
                    <a:pt x="10800" y="20900"/>
                  </a:lnTo>
                  <a:cubicBezTo>
                    <a:pt x="10800" y="21287"/>
                    <a:pt x="5965" y="21600"/>
                    <a:pt x="0" y="21600"/>
                  </a:cubicBezTo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65022" tIns="65022" rIns="65022" bIns="65022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33" name="Left Brace 13"/>
            <p:cNvSpPr/>
            <p:nvPr/>
          </p:nvSpPr>
          <p:spPr>
            <a:xfrm>
              <a:off x="2461479" y="2929985"/>
              <a:ext cx="493101" cy="1341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304"/>
                    <a:pt x="10800" y="20939"/>
                  </a:cubicBezTo>
                  <a:lnTo>
                    <a:pt x="10800" y="11461"/>
                  </a:lnTo>
                  <a:cubicBezTo>
                    <a:pt x="10800" y="11096"/>
                    <a:pt x="5965" y="10800"/>
                    <a:pt x="0" y="10800"/>
                  </a:cubicBezTo>
                  <a:cubicBezTo>
                    <a:pt x="5965" y="10800"/>
                    <a:pt x="10800" y="10504"/>
                    <a:pt x="10800" y="10139"/>
                  </a:cubicBezTo>
                  <a:lnTo>
                    <a:pt x="10800" y="661"/>
                  </a:lnTo>
                  <a:cubicBezTo>
                    <a:pt x="10800" y="296"/>
                    <a:pt x="15635" y="0"/>
                    <a:pt x="21600" y="0"/>
                  </a:cubicBezTo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65022" tIns="65022" rIns="65022" bIns="65022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34" name="TextBox 16"/>
            <p:cNvSpPr txBox="1"/>
            <p:nvPr/>
          </p:nvSpPr>
          <p:spPr>
            <a:xfrm>
              <a:off x="0" y="663837"/>
              <a:ext cx="2175255" cy="3892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2" tIns="65022" rIns="65022" bIns="65022" numCol="1" anchor="t">
              <a:spAutoFit/>
            </a:bodyPr>
            <a:lstStyle>
              <a:lvl1pPr algn="l">
                <a:defRPr sz="1800">
                  <a:solidFill>
                    <a:srgbClr val="A8A6B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Demo (sample) files</a:t>
              </a:r>
            </a:p>
          </p:txBody>
        </p:sp>
        <p:sp>
          <p:nvSpPr>
            <p:cNvPr id="235" name="TextBox 17"/>
            <p:cNvSpPr txBox="1"/>
            <p:nvPr/>
          </p:nvSpPr>
          <p:spPr>
            <a:xfrm>
              <a:off x="8027898" y="2045683"/>
              <a:ext cx="1463895" cy="3892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2" tIns="65022" rIns="65022" bIns="65022" numCol="1" anchor="t">
              <a:spAutoFit/>
            </a:bodyPr>
            <a:lstStyle>
              <a:lvl1pPr algn="l">
                <a:defRPr sz="1800">
                  <a:solidFill>
                    <a:srgbClr val="A8A6B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Editor scripts</a:t>
              </a:r>
            </a:p>
          </p:txBody>
        </p:sp>
        <p:sp>
          <p:nvSpPr>
            <p:cNvPr id="236" name="TextBox 18"/>
            <p:cNvSpPr txBox="1"/>
            <p:nvPr/>
          </p:nvSpPr>
          <p:spPr>
            <a:xfrm>
              <a:off x="494920" y="3387732"/>
              <a:ext cx="1717943" cy="3892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2" tIns="65022" rIns="65022" bIns="65022" numCol="1" anchor="t">
              <a:spAutoFit/>
            </a:bodyPr>
            <a:lstStyle>
              <a:lvl1pPr algn="l">
                <a:defRPr sz="1800">
                  <a:solidFill>
                    <a:srgbClr val="A8A6B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Runtime scripts</a:t>
              </a:r>
            </a:p>
          </p:txBody>
        </p:sp>
      </p:grpSp>
      <p:sp>
        <p:nvSpPr>
          <p:cNvPr id="238" name="TextBox 19"/>
          <p:cNvSpPr txBox="1"/>
          <p:nvPr/>
        </p:nvSpPr>
        <p:spPr>
          <a:xfrm>
            <a:off x="799566" y="8219202"/>
            <a:ext cx="8466630" cy="781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2" tIns="65022" rIns="65022" bIns="65022">
            <a:spAutoFit/>
          </a:bodyPr>
          <a:lstStyle/>
          <a:p>
            <a:pPr algn="l">
              <a:def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Core – base classes and scripts that are not specific for Messenger</a:t>
            </a:r>
          </a:p>
          <a:p>
            <a:pPr algn="l">
              <a:def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Messaging – classes and scripts that are specific for Messenger</a:t>
            </a:r>
          </a:p>
        </p:txBody>
      </p:sp>
      <p:sp>
        <p:nvSpPr>
          <p:cNvPr id="239" name="TextBox 20"/>
          <p:cNvSpPr txBox="1"/>
          <p:nvPr/>
        </p:nvSpPr>
        <p:spPr>
          <a:xfrm>
            <a:off x="270608" y="7689866"/>
            <a:ext cx="1243777" cy="475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2" tIns="65022" rIns="65022" bIns="65022">
            <a:spAutoFit/>
          </a:bodyPr>
          <a:lstStyle>
            <a:lvl1pPr algn="l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Folders:</a:t>
            </a:r>
          </a:p>
        </p:txBody>
      </p:sp>
      <p:sp>
        <p:nvSpPr>
          <p:cNvPr id="240" name="Slide Number Placeholder 21"/>
          <p:cNvSpPr txBox="1"/>
          <p:nvPr>
            <p:ph type="sldNum" sz="quarter" idx="4294967295"/>
          </p:nvPr>
        </p:nvSpPr>
        <p:spPr>
          <a:xfrm>
            <a:off x="12636034" y="9363021"/>
            <a:ext cx="368768" cy="3519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itle 3"/>
          <p:cNvSpPr txBox="1"/>
          <p:nvPr>
            <p:ph type="title"/>
          </p:nvPr>
        </p:nvSpPr>
        <p:spPr>
          <a:xfrm>
            <a:off x="5858" y="-1"/>
            <a:ext cx="12998944" cy="938880"/>
          </a:xfrm>
          <a:prstGeom prst="rect">
            <a:avLst/>
          </a:prstGeom>
        </p:spPr>
        <p:txBody>
          <a:bodyPr anchor="t"/>
          <a:lstStyle>
            <a:lvl1pPr>
              <a:defRPr sz="5000"/>
            </a:lvl1pPr>
          </a:lstStyle>
          <a:p>
            <a:pPr/>
            <a:r>
              <a:t>Package Structure:</a:t>
            </a:r>
          </a:p>
        </p:txBody>
      </p:sp>
      <p:sp>
        <p:nvSpPr>
          <p:cNvPr id="243" name="Rectangle 15"/>
          <p:cNvSpPr txBox="1"/>
          <p:nvPr/>
        </p:nvSpPr>
        <p:spPr>
          <a:xfrm>
            <a:off x="54835" y="1182485"/>
            <a:ext cx="2424878" cy="475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2" tIns="65022" rIns="65022" bIns="65022">
            <a:spAutoFit/>
          </a:bodyPr>
          <a:lstStyle>
            <a:lvl1pPr algn="l">
              <a:spcBef>
                <a:spcPts val="1700"/>
              </a:spcBef>
              <a:buSzPct val="100000"/>
              <a:buFont typeface="Arial"/>
              <a:buChar char="✓"/>
              <a:defRPr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Plugins / Core</a:t>
            </a:r>
          </a:p>
        </p:txBody>
      </p:sp>
      <p:sp>
        <p:nvSpPr>
          <p:cNvPr id="244" name="Slide Number Placeholder 21"/>
          <p:cNvSpPr txBox="1"/>
          <p:nvPr>
            <p:ph type="sldNum" sz="quarter" idx="4294967295"/>
          </p:nvPr>
        </p:nvSpPr>
        <p:spPr>
          <a:xfrm>
            <a:off x="12636031" y="9363019"/>
            <a:ext cx="368767" cy="352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50" name="Group 2"/>
          <p:cNvGrpSpPr/>
          <p:nvPr/>
        </p:nvGrpSpPr>
        <p:grpSpPr>
          <a:xfrm>
            <a:off x="412717" y="1906868"/>
            <a:ext cx="3775009" cy="4336172"/>
            <a:chOff x="0" y="0"/>
            <a:chExt cx="3775007" cy="4336170"/>
          </a:xfrm>
        </p:grpSpPr>
        <p:pic>
          <p:nvPicPr>
            <p:cNvPr id="245" name="Picture 1" descr="Picture 1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1" r="0" b="798"/>
            <a:stretch>
              <a:fillRect/>
            </a:stretch>
          </p:blipFill>
          <p:spPr>
            <a:xfrm>
              <a:off x="-1" y="-1"/>
              <a:ext cx="3775009" cy="43361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6" name="Rectangle 8"/>
            <p:cNvSpPr/>
            <p:nvPr/>
          </p:nvSpPr>
          <p:spPr>
            <a:xfrm>
              <a:off x="465951" y="890446"/>
              <a:ext cx="3259780" cy="582564"/>
            </a:xfrm>
            <a:prstGeom prst="rect">
              <a:avLst/>
            </a:prstGeom>
            <a:noFill/>
            <a:ln w="12700" cap="flat">
              <a:solidFill>
                <a:srgbClr val="606771"/>
              </a:solidFill>
              <a:prstDash val="solid"/>
              <a:round/>
            </a:ln>
            <a:effectLst/>
          </p:spPr>
          <p:txBody>
            <a:bodyPr wrap="square" lIns="65022" tIns="65022" rIns="65022" bIns="65022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47" name="Rectangle 24"/>
            <p:cNvSpPr/>
            <p:nvPr/>
          </p:nvSpPr>
          <p:spPr>
            <a:xfrm>
              <a:off x="465951" y="1464099"/>
              <a:ext cx="3259780" cy="823686"/>
            </a:xfrm>
            <a:prstGeom prst="rect">
              <a:avLst/>
            </a:prstGeom>
            <a:noFill/>
            <a:ln w="12700" cap="flat">
              <a:solidFill>
                <a:srgbClr val="606771"/>
              </a:solidFill>
              <a:prstDash val="solid"/>
              <a:round/>
            </a:ln>
            <a:effectLst/>
          </p:spPr>
          <p:txBody>
            <a:bodyPr wrap="square" lIns="65022" tIns="65022" rIns="65022" bIns="65022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48" name="Rectangle 25"/>
            <p:cNvSpPr/>
            <p:nvPr/>
          </p:nvSpPr>
          <p:spPr>
            <a:xfrm>
              <a:off x="465951" y="2287784"/>
              <a:ext cx="3259780" cy="1171576"/>
            </a:xfrm>
            <a:prstGeom prst="rect">
              <a:avLst/>
            </a:prstGeom>
            <a:noFill/>
            <a:ln w="12700" cap="flat">
              <a:solidFill>
                <a:srgbClr val="606771"/>
              </a:solidFill>
              <a:prstDash val="solid"/>
              <a:round/>
            </a:ln>
            <a:effectLst/>
          </p:spPr>
          <p:txBody>
            <a:bodyPr wrap="square" lIns="65022" tIns="65022" rIns="65022" bIns="65022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49" name="Rectangle 26"/>
            <p:cNvSpPr/>
            <p:nvPr/>
          </p:nvSpPr>
          <p:spPr>
            <a:xfrm>
              <a:off x="466284" y="3459358"/>
              <a:ext cx="3259780" cy="823687"/>
            </a:xfrm>
            <a:prstGeom prst="rect">
              <a:avLst/>
            </a:prstGeom>
            <a:noFill/>
            <a:ln w="12700" cap="flat">
              <a:solidFill>
                <a:srgbClr val="606771"/>
              </a:solidFill>
              <a:prstDash val="solid"/>
              <a:round/>
            </a:ln>
            <a:effectLst/>
          </p:spPr>
          <p:txBody>
            <a:bodyPr wrap="square" lIns="65022" tIns="65022" rIns="65022" bIns="65022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aphicFrame>
        <p:nvGraphicFramePr>
          <p:cNvPr id="251" name="Table 4"/>
          <p:cNvGraphicFramePr/>
          <p:nvPr/>
        </p:nvGraphicFramePr>
        <p:xfrm>
          <a:off x="4454171" y="1906869"/>
          <a:ext cx="8077800" cy="489288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329258"/>
                <a:gridCol w="2556265"/>
                <a:gridCol w="4192275"/>
              </a:tblGrid>
              <a:tr h="508491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Folder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File/Class/Script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Description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404040"/>
                    </a:solidFill>
                  </a:tcPr>
                </a:tc>
              </a:tr>
              <a:tr h="508491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Extensions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CollectionExtensions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Static class with collection extension functions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508491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Objects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MonoBehaviourSingleton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Abstract base class for MB singletons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508491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Objects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Singleton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Abstract base class for classic singletons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508491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Threading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DispatcherTask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Task unit with weak ref. (pointer) to delegate to execute on main thread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555179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Threading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IThreadDispatcher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Interface for Thread Dispatcher API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778267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Threading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MainThreadDispatcher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Singleton class that implements IThreadDispatcher and provides API to sync tasks between main thread and other threads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508491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WeakRef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WeakRefDelegate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Weak reference for delegate (inherits from WeakRefWrapper)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508491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WeakRef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WeakRefWrapper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Weak reference wrapper (disposable)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252" name="TextBox 27"/>
          <p:cNvSpPr txBox="1"/>
          <p:nvPr/>
        </p:nvSpPr>
        <p:spPr>
          <a:xfrm>
            <a:off x="748424" y="8061886"/>
            <a:ext cx="6292549" cy="1441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2" tIns="65022" rIns="65022" bIns="65022">
            <a:spAutoFit/>
          </a:bodyPr>
          <a:lstStyle/>
          <a:p>
            <a:pPr algn="l">
              <a:def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Extensions – extensions classes</a:t>
            </a:r>
          </a:p>
          <a:p>
            <a:pPr algn="l">
              <a:def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Objects – core base classes</a:t>
            </a:r>
          </a:p>
          <a:p>
            <a:pPr algn="l">
              <a:def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Threading – multithreading related classes/scripts</a:t>
            </a:r>
          </a:p>
          <a:p>
            <a:pPr algn="l">
              <a:def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WeakRef – weak reference handling classes</a:t>
            </a:r>
          </a:p>
        </p:txBody>
      </p:sp>
      <p:sp>
        <p:nvSpPr>
          <p:cNvPr id="253" name="TextBox 28"/>
          <p:cNvSpPr txBox="1"/>
          <p:nvPr/>
        </p:nvSpPr>
        <p:spPr>
          <a:xfrm>
            <a:off x="219620" y="7584092"/>
            <a:ext cx="1243777" cy="475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2" tIns="65022" rIns="65022" bIns="65022">
            <a:spAutoFit/>
          </a:bodyPr>
          <a:lstStyle>
            <a:lvl1pPr algn="l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Folders: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itle 3"/>
          <p:cNvSpPr txBox="1"/>
          <p:nvPr>
            <p:ph type="title"/>
          </p:nvPr>
        </p:nvSpPr>
        <p:spPr>
          <a:xfrm>
            <a:off x="5858" y="-1"/>
            <a:ext cx="12998944" cy="938880"/>
          </a:xfrm>
          <a:prstGeom prst="rect">
            <a:avLst/>
          </a:prstGeom>
        </p:spPr>
        <p:txBody>
          <a:bodyPr anchor="t"/>
          <a:lstStyle>
            <a:lvl1pPr>
              <a:defRPr sz="5000"/>
            </a:lvl1pPr>
          </a:lstStyle>
          <a:p>
            <a:pPr/>
            <a:r>
              <a:t>Package Structure:</a:t>
            </a:r>
          </a:p>
        </p:txBody>
      </p:sp>
      <p:sp>
        <p:nvSpPr>
          <p:cNvPr id="256" name="Rectangle 15"/>
          <p:cNvSpPr txBox="1"/>
          <p:nvPr/>
        </p:nvSpPr>
        <p:spPr>
          <a:xfrm>
            <a:off x="157247" y="1114041"/>
            <a:ext cx="3305642" cy="475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2" tIns="65022" rIns="65022" bIns="65022">
            <a:spAutoFit/>
          </a:bodyPr>
          <a:lstStyle>
            <a:lvl1pPr algn="l">
              <a:spcBef>
                <a:spcPts val="1700"/>
              </a:spcBef>
              <a:buSzPct val="100000"/>
              <a:buFont typeface="Arial"/>
              <a:buChar char="✓"/>
              <a:defRPr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Plugins / Messaging</a:t>
            </a:r>
          </a:p>
        </p:txBody>
      </p:sp>
      <p:sp>
        <p:nvSpPr>
          <p:cNvPr id="257" name="Slide Number Placeholder 21"/>
          <p:cNvSpPr txBox="1"/>
          <p:nvPr>
            <p:ph type="sldNum" sz="quarter" idx="4294967295"/>
          </p:nvPr>
        </p:nvSpPr>
        <p:spPr>
          <a:xfrm>
            <a:off x="12636031" y="9363019"/>
            <a:ext cx="368767" cy="352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258" name="Table 4"/>
          <p:cNvGraphicFramePr/>
          <p:nvPr/>
        </p:nvGraphicFramePr>
        <p:xfrm>
          <a:off x="4658993" y="1838424"/>
          <a:ext cx="8077800" cy="485025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533759"/>
                <a:gridCol w="2760766"/>
                <a:gridCol w="3783273"/>
              </a:tblGrid>
              <a:tr h="463650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Folder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File/Class/Script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Description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404040"/>
                    </a:solidFill>
                  </a:tcPr>
                </a:tc>
              </a:tr>
              <a:tr h="490715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Messaging / Components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IPayloadCommand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Interface for Payload Command – a generic payload with Id and Dic. of string key value pair Data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490715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Messaging / Components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PayloadCommand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Implementation of generic Payload Command, implementing IPayloadCommand interface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671409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Messaging / Components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PayloadCommandPublisher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MB Script with Publish method that publishes a generic PayloadCommand – can be used with UGUI events or other ways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46365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Messaging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IMessenger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Interface for Messenger API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671409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Messaging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Messenger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Implementation of IMessenger interface with Pub-Sub logic; contains container of subscribers; singleton that is accessible via Messenger.Default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671409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Messaging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Subscriber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Represents single item for subscribers’ container. Including weak ref. pointing to callback method and weak ref. pointing to predicate.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46365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Messaging / Monitor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IMessengerMonitor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Interface for MessengerMonitor API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46365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Messaging / Monitor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MessengerMonitor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Debugging and monitoring tool for Messenger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grpSp>
        <p:nvGrpSpPr>
          <p:cNvPr id="264" name="Group 6"/>
          <p:cNvGrpSpPr/>
          <p:nvPr/>
        </p:nvGrpSpPr>
        <p:grpSpPr>
          <a:xfrm>
            <a:off x="515126" y="1838425"/>
            <a:ext cx="4027883" cy="4027878"/>
            <a:chOff x="-1" y="0"/>
            <a:chExt cx="4027881" cy="4027877"/>
          </a:xfrm>
        </p:grpSpPr>
        <p:pic>
          <p:nvPicPr>
            <p:cNvPr id="259" name="Picture 5" descr="Picture 5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027881" cy="4027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0" name="Rectangle 8"/>
            <p:cNvSpPr/>
            <p:nvPr/>
          </p:nvSpPr>
          <p:spPr>
            <a:xfrm>
              <a:off x="252565" y="819291"/>
              <a:ext cx="3775314" cy="1433761"/>
            </a:xfrm>
            <a:prstGeom prst="rect">
              <a:avLst/>
            </a:prstGeom>
            <a:noFill/>
            <a:ln w="12700" cap="flat">
              <a:solidFill>
                <a:srgbClr val="606771"/>
              </a:solidFill>
              <a:prstDash val="solid"/>
              <a:round/>
            </a:ln>
            <a:effectLst/>
          </p:spPr>
          <p:txBody>
            <a:bodyPr wrap="square" lIns="65022" tIns="65022" rIns="65022" bIns="65022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1" name="Rectangle 26"/>
            <p:cNvSpPr/>
            <p:nvPr/>
          </p:nvSpPr>
          <p:spPr>
            <a:xfrm>
              <a:off x="-2" y="819290"/>
              <a:ext cx="4027880" cy="2048231"/>
            </a:xfrm>
            <a:prstGeom prst="rect">
              <a:avLst/>
            </a:prstGeom>
            <a:noFill/>
            <a:ln w="12700" cap="flat">
              <a:solidFill>
                <a:srgbClr val="606771"/>
              </a:solidFill>
              <a:prstDash val="solid"/>
              <a:round/>
            </a:ln>
            <a:effectLst/>
          </p:spPr>
          <p:txBody>
            <a:bodyPr wrap="square" lIns="65022" tIns="65022" rIns="65022" bIns="65022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2" name="Rectangle 12"/>
            <p:cNvSpPr/>
            <p:nvPr/>
          </p:nvSpPr>
          <p:spPr>
            <a:xfrm>
              <a:off x="-2" y="2861808"/>
              <a:ext cx="4027880" cy="1166070"/>
            </a:xfrm>
            <a:prstGeom prst="rect">
              <a:avLst/>
            </a:prstGeom>
            <a:noFill/>
            <a:ln w="12700" cap="flat">
              <a:solidFill>
                <a:srgbClr val="606771"/>
              </a:solidFill>
              <a:prstDash val="solid"/>
              <a:round/>
            </a:ln>
            <a:effectLst/>
          </p:spPr>
          <p:txBody>
            <a:bodyPr wrap="square" lIns="65022" tIns="65022" rIns="65022" bIns="65022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3" name="Rectangle 13"/>
            <p:cNvSpPr/>
            <p:nvPr/>
          </p:nvSpPr>
          <p:spPr>
            <a:xfrm>
              <a:off x="252565" y="2861808"/>
              <a:ext cx="3775314" cy="825004"/>
            </a:xfrm>
            <a:prstGeom prst="rect">
              <a:avLst/>
            </a:prstGeom>
            <a:noFill/>
            <a:ln w="12700" cap="flat">
              <a:solidFill>
                <a:srgbClr val="606771"/>
              </a:solidFill>
              <a:prstDash val="solid"/>
              <a:round/>
            </a:ln>
            <a:effectLst/>
          </p:spPr>
          <p:txBody>
            <a:bodyPr wrap="square" lIns="65022" tIns="65022" rIns="65022" bIns="65022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265" name="TextBox 16"/>
          <p:cNvSpPr txBox="1"/>
          <p:nvPr/>
        </p:nvSpPr>
        <p:spPr>
          <a:xfrm>
            <a:off x="730308" y="8710601"/>
            <a:ext cx="5283952" cy="781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2" tIns="65022" rIns="65022" bIns="65022">
            <a:spAutoFit/>
          </a:bodyPr>
          <a:lstStyle/>
          <a:p>
            <a:pPr algn="l">
              <a:def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Components – useful unity components</a:t>
            </a:r>
          </a:p>
          <a:p>
            <a:pPr algn="l">
              <a:def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Monitor – debugging and monitoring tools</a:t>
            </a:r>
          </a:p>
        </p:txBody>
      </p:sp>
      <p:sp>
        <p:nvSpPr>
          <p:cNvPr id="266" name="TextBox 17"/>
          <p:cNvSpPr txBox="1"/>
          <p:nvPr/>
        </p:nvSpPr>
        <p:spPr>
          <a:xfrm>
            <a:off x="217917" y="8274174"/>
            <a:ext cx="1243778" cy="475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2" tIns="65022" rIns="65022" bIns="65022">
            <a:spAutoFit/>
          </a:bodyPr>
          <a:lstStyle>
            <a:lvl1pPr algn="l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Folders: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itle 3"/>
          <p:cNvSpPr txBox="1"/>
          <p:nvPr>
            <p:ph type="title"/>
          </p:nvPr>
        </p:nvSpPr>
        <p:spPr>
          <a:xfrm>
            <a:off x="1300478" y="473109"/>
            <a:ext cx="10403844" cy="938881"/>
          </a:xfrm>
          <a:prstGeom prst="rect">
            <a:avLst/>
          </a:prstGeom>
        </p:spPr>
        <p:txBody>
          <a:bodyPr anchor="t"/>
          <a:lstStyle>
            <a:lvl1pPr>
              <a:defRPr sz="5000"/>
            </a:lvl1pPr>
          </a:lstStyle>
          <a:p>
            <a:pPr/>
            <a:r>
              <a:t>DEMO – Game Chat:</a:t>
            </a:r>
          </a:p>
        </p:txBody>
      </p:sp>
      <p:sp>
        <p:nvSpPr>
          <p:cNvPr id="269" name="Content Placeholder 4"/>
          <p:cNvSpPr txBox="1"/>
          <p:nvPr>
            <p:ph type="body" idx="1"/>
          </p:nvPr>
        </p:nvSpPr>
        <p:spPr>
          <a:xfrm>
            <a:off x="1300478" y="1906867"/>
            <a:ext cx="11141782" cy="7066445"/>
          </a:xfrm>
          <a:prstGeom prst="rect">
            <a:avLst/>
          </a:prstGeom>
        </p:spPr>
        <p:txBody>
          <a:bodyPr lIns="102398" tIns="102398" rIns="102398" bIns="102398"/>
          <a:lstStyle/>
          <a:p>
            <a:pPr marL="0" indent="45718" algn="l">
              <a:spcBef>
                <a:spcPts val="1700"/>
              </a:spcBef>
              <a:buSzTx/>
              <a:buNone/>
              <a:defRPr sz="3400">
                <a:solidFill>
                  <a:srgbClr val="FF8600"/>
                </a:solidFill>
              </a:defRPr>
            </a:pPr>
            <a:r>
              <a:t>Goals:</a:t>
            </a:r>
          </a:p>
          <a:p>
            <a:pPr marL="304800" indent="-259079" algn="l">
              <a:spcBef>
                <a:spcPts val="1700"/>
              </a:spcBef>
              <a:buFont typeface="Arial"/>
              <a:buChar char="✓"/>
              <a:defRPr sz="3400"/>
            </a:pPr>
            <a:r>
              <a:t>Show basic usage of Messenger;</a:t>
            </a:r>
          </a:p>
          <a:p>
            <a:pPr marL="304800" indent="-259079" algn="l">
              <a:spcBef>
                <a:spcPts val="1700"/>
              </a:spcBef>
              <a:buFont typeface="Arial"/>
              <a:buChar char="✓"/>
              <a:defRPr sz="3400"/>
            </a:pPr>
            <a:r>
              <a:t>Use real world example – Chat between players;</a:t>
            </a:r>
          </a:p>
          <a:p>
            <a:pPr marL="304800" indent="-259079" algn="l">
              <a:spcBef>
                <a:spcPts val="1700"/>
              </a:spcBef>
              <a:buFont typeface="Arial"/>
              <a:buChar char="✓"/>
              <a:defRPr sz="3400"/>
            </a:pPr>
            <a:r>
              <a:t>Include examples of message filtering and multithreading;</a:t>
            </a:r>
          </a:p>
          <a:p>
            <a:pPr marL="304800" indent="-259079" algn="l">
              <a:spcBef>
                <a:spcPts val="1700"/>
              </a:spcBef>
              <a:buFont typeface="Arial"/>
              <a:buChar char="✓"/>
              <a:defRPr sz="3400"/>
            </a:pPr>
            <a:r>
              <a:t>Show “Best Practices” approach in implementation;</a:t>
            </a:r>
          </a:p>
        </p:txBody>
      </p:sp>
      <p:sp>
        <p:nvSpPr>
          <p:cNvPr id="270" name="Slide Number Placeholder 2"/>
          <p:cNvSpPr txBox="1"/>
          <p:nvPr>
            <p:ph type="sldNum" sz="quarter" idx="4294967295"/>
          </p:nvPr>
        </p:nvSpPr>
        <p:spPr>
          <a:xfrm>
            <a:off x="12636031" y="9371565"/>
            <a:ext cx="368767" cy="3519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itle 3"/>
          <p:cNvSpPr txBox="1"/>
          <p:nvPr>
            <p:ph type="title"/>
          </p:nvPr>
        </p:nvSpPr>
        <p:spPr>
          <a:xfrm>
            <a:off x="5858" y="-1"/>
            <a:ext cx="12998944" cy="938880"/>
          </a:xfrm>
          <a:prstGeom prst="rect">
            <a:avLst/>
          </a:prstGeom>
        </p:spPr>
        <p:txBody>
          <a:bodyPr anchor="t"/>
          <a:lstStyle>
            <a:lvl1pPr>
              <a:defRPr sz="4400"/>
            </a:lvl1pPr>
          </a:lstStyle>
          <a:p>
            <a:pPr/>
            <a:r>
              <a:t>Demo Structure:</a:t>
            </a:r>
          </a:p>
        </p:txBody>
      </p:sp>
      <p:sp>
        <p:nvSpPr>
          <p:cNvPr id="273" name="Rectangle 15"/>
          <p:cNvSpPr txBox="1"/>
          <p:nvPr/>
        </p:nvSpPr>
        <p:spPr>
          <a:xfrm>
            <a:off x="157247" y="960771"/>
            <a:ext cx="1222495" cy="475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2" tIns="65022" rIns="65022" bIns="65022">
            <a:spAutoFit/>
          </a:bodyPr>
          <a:lstStyle>
            <a:lvl1pPr algn="l">
              <a:spcBef>
                <a:spcPts val="1700"/>
              </a:spcBef>
              <a:buSzPct val="100000"/>
              <a:buFont typeface="Arial"/>
              <a:buChar char="✓"/>
              <a:defRPr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Demo</a:t>
            </a:r>
          </a:p>
        </p:txBody>
      </p:sp>
      <p:sp>
        <p:nvSpPr>
          <p:cNvPr id="274" name="Slide Number Placeholder 21"/>
          <p:cNvSpPr txBox="1"/>
          <p:nvPr>
            <p:ph type="sldNum" sz="quarter" idx="4294967295"/>
          </p:nvPr>
        </p:nvSpPr>
        <p:spPr>
          <a:xfrm>
            <a:off x="12636031" y="9363019"/>
            <a:ext cx="368767" cy="352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275" name="Table 4"/>
          <p:cNvGraphicFramePr/>
          <p:nvPr/>
        </p:nvGraphicFramePr>
        <p:xfrm>
          <a:off x="4274223" y="1578102"/>
          <a:ext cx="8462569" cy="364477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606817"/>
                <a:gridCol w="2223524"/>
                <a:gridCol w="4632227"/>
              </a:tblGrid>
              <a:tr h="483205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sym typeface="Calibri"/>
                        </a:rPr>
                        <a:t>Folder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sym typeface="Calibri"/>
                        </a:rPr>
                        <a:t>File/Class/Script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sym typeface="Calibri"/>
                        </a:rPr>
                        <a:t>Description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404040"/>
                    </a:solidFill>
                  </a:tcPr>
                </a:tc>
              </a:tr>
              <a:tr h="493044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sym typeface="Calibri"/>
                        </a:rPr>
                        <a:t>Prefabs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sym typeface="Calibri"/>
                        </a:rPr>
                        <a:t>ChatPanelPrefab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sym typeface="Calibri"/>
                        </a:rPr>
                        <a:t>Prefab that contains all elements for player chat UI (see prefab in editor)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483205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sym typeface="Calibri"/>
                        </a:rPr>
                        <a:t>Prefabs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sym typeface="Calibri"/>
                        </a:rPr>
                        <a:t>HubPanelPrefab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sym typeface="Calibri"/>
                        </a:rPr>
                        <a:t>Prefab that contains top HUD elements (see prefab in editor)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483205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sym typeface="Calibri"/>
                        </a:rPr>
                        <a:t>Scenes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sym typeface="Calibri"/>
                        </a:rPr>
                        <a:t>ChatExampleScene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sym typeface="Calibri"/>
                        </a:rPr>
                        <a:t>Example scene with chat UI (see scene in editor)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493044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sym typeface="Calibri"/>
                        </a:rPr>
                        <a:t>Scripts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sym typeface="Calibri"/>
                        </a:rPr>
                        <a:t>ChatController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sym typeface="Calibri"/>
                        </a:rPr>
                        <a:t>Script that controls ChatPanelPrefab (message input, publish and subscribe)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623441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sym typeface="Calibri"/>
                        </a:rPr>
                        <a:t>Scripts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sym typeface="Calibri"/>
                        </a:rPr>
                        <a:t>ChatMsgCountController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sym typeface="Calibri"/>
                        </a:rPr>
                        <a:t>Scripts that ‘listens’ to chat messages, counts them and displays count in HUD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585634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sym typeface="Calibri"/>
                        </a:rPr>
                        <a:t>Scripts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sym typeface="Calibri"/>
                        </a:rPr>
                        <a:t>ChatPayload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sym typeface="Calibri"/>
                        </a:rPr>
                        <a:t>Payload class that is used to pass messages between chat panels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grpSp>
        <p:nvGrpSpPr>
          <p:cNvPr id="280" name="Group 9"/>
          <p:cNvGrpSpPr/>
          <p:nvPr/>
        </p:nvGrpSpPr>
        <p:grpSpPr>
          <a:xfrm>
            <a:off x="408822" y="1578103"/>
            <a:ext cx="3734304" cy="3044891"/>
            <a:chOff x="-1" y="0"/>
            <a:chExt cx="3734302" cy="3044890"/>
          </a:xfrm>
        </p:grpSpPr>
        <p:pic>
          <p:nvPicPr>
            <p:cNvPr id="276" name="Picture 7" descr="Picture 7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2" y="0"/>
              <a:ext cx="3734303" cy="30448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7" name="Rectangle 26"/>
            <p:cNvSpPr/>
            <p:nvPr/>
          </p:nvSpPr>
          <p:spPr>
            <a:xfrm>
              <a:off x="249066" y="265183"/>
              <a:ext cx="3485236" cy="905080"/>
            </a:xfrm>
            <a:prstGeom prst="rect">
              <a:avLst/>
            </a:prstGeom>
            <a:noFill/>
            <a:ln w="12700" cap="flat">
              <a:solidFill>
                <a:srgbClr val="606771"/>
              </a:solidFill>
              <a:prstDash val="solid"/>
              <a:round/>
            </a:ln>
            <a:effectLst/>
          </p:spPr>
          <p:txBody>
            <a:bodyPr wrap="square" lIns="65022" tIns="65022" rIns="65022" bIns="65022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8" name="Rectangle 14"/>
            <p:cNvSpPr/>
            <p:nvPr/>
          </p:nvSpPr>
          <p:spPr>
            <a:xfrm>
              <a:off x="249066" y="1170262"/>
              <a:ext cx="3485236" cy="646639"/>
            </a:xfrm>
            <a:prstGeom prst="rect">
              <a:avLst/>
            </a:prstGeom>
            <a:noFill/>
            <a:ln w="12700" cap="flat">
              <a:solidFill>
                <a:srgbClr val="606771"/>
              </a:solidFill>
              <a:prstDash val="solid"/>
              <a:round/>
            </a:ln>
            <a:effectLst/>
          </p:spPr>
          <p:txBody>
            <a:bodyPr wrap="square" lIns="65022" tIns="65022" rIns="65022" bIns="65022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9" name="Rectangle 18"/>
            <p:cNvSpPr/>
            <p:nvPr/>
          </p:nvSpPr>
          <p:spPr>
            <a:xfrm>
              <a:off x="249064" y="1815774"/>
              <a:ext cx="3485236" cy="1229116"/>
            </a:xfrm>
            <a:prstGeom prst="rect">
              <a:avLst/>
            </a:prstGeom>
            <a:noFill/>
            <a:ln w="12700" cap="flat">
              <a:solidFill>
                <a:srgbClr val="606771"/>
              </a:solidFill>
              <a:prstDash val="solid"/>
              <a:round/>
            </a:ln>
            <a:effectLst/>
          </p:spPr>
          <p:txBody>
            <a:bodyPr wrap="square" lIns="65022" tIns="65022" rIns="65022" bIns="65022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286" name="Group 10"/>
          <p:cNvGrpSpPr/>
          <p:nvPr/>
        </p:nvGrpSpPr>
        <p:grpSpPr>
          <a:xfrm>
            <a:off x="1279379" y="5518048"/>
            <a:ext cx="10900057" cy="4069678"/>
            <a:chOff x="0" y="0"/>
            <a:chExt cx="10900056" cy="4069676"/>
          </a:xfrm>
        </p:grpSpPr>
        <p:pic>
          <p:nvPicPr>
            <p:cNvPr id="281" name="Picture 19" descr="Picture 19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012332" y="80156"/>
              <a:ext cx="6421377" cy="3989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2" name="Right Brace 22"/>
            <p:cNvSpPr/>
            <p:nvPr/>
          </p:nvSpPr>
          <p:spPr>
            <a:xfrm>
              <a:off x="8433708" y="407551"/>
              <a:ext cx="517514" cy="3662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965" y="0"/>
                    <a:pt x="10800" y="114"/>
                    <a:pt x="10800" y="254"/>
                  </a:cubicBezTo>
                  <a:lnTo>
                    <a:pt x="10800" y="10546"/>
                  </a:lnTo>
                  <a:cubicBezTo>
                    <a:pt x="10800" y="10686"/>
                    <a:pt x="15635" y="10800"/>
                    <a:pt x="21600" y="10800"/>
                  </a:cubicBezTo>
                  <a:cubicBezTo>
                    <a:pt x="15635" y="10800"/>
                    <a:pt x="10800" y="10914"/>
                    <a:pt x="10800" y="11054"/>
                  </a:cubicBezTo>
                  <a:lnTo>
                    <a:pt x="10800" y="21346"/>
                  </a:lnTo>
                  <a:cubicBezTo>
                    <a:pt x="10800" y="21486"/>
                    <a:pt x="5965" y="21600"/>
                    <a:pt x="0" y="21600"/>
                  </a:cubicBezTo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65022" tIns="65022" rIns="65022" bIns="65022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3" name="TextBox 23"/>
            <p:cNvSpPr txBox="1"/>
            <p:nvPr/>
          </p:nvSpPr>
          <p:spPr>
            <a:xfrm>
              <a:off x="9016244" y="2019749"/>
              <a:ext cx="1883813" cy="3892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2" tIns="65022" rIns="65022" bIns="65022" numCol="1" anchor="t">
              <a:spAutoFit/>
            </a:bodyPr>
            <a:lstStyle>
              <a:lvl1pPr algn="l">
                <a:defRPr sz="1800">
                  <a:solidFill>
                    <a:srgbClr val="A8A6B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ChatPanelPrefab</a:t>
              </a:r>
            </a:p>
          </p:txBody>
        </p:sp>
        <p:sp>
          <p:nvSpPr>
            <p:cNvPr id="284" name="Left Brace 24"/>
            <p:cNvSpPr/>
            <p:nvPr/>
          </p:nvSpPr>
          <p:spPr>
            <a:xfrm>
              <a:off x="1741031" y="75395"/>
              <a:ext cx="271303" cy="2651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0794"/>
                    <a:pt x="10800" y="19800"/>
                  </a:cubicBezTo>
                  <a:lnTo>
                    <a:pt x="10800" y="12600"/>
                  </a:lnTo>
                  <a:cubicBezTo>
                    <a:pt x="10800" y="11606"/>
                    <a:pt x="5965" y="10800"/>
                    <a:pt x="0" y="10800"/>
                  </a:cubicBezTo>
                  <a:cubicBezTo>
                    <a:pt x="5965" y="10800"/>
                    <a:pt x="10800" y="9994"/>
                    <a:pt x="10800" y="9000"/>
                  </a:cubicBezTo>
                  <a:lnTo>
                    <a:pt x="10800" y="1800"/>
                  </a:lnTo>
                  <a:cubicBezTo>
                    <a:pt x="10800" y="806"/>
                    <a:pt x="15635" y="0"/>
                    <a:pt x="21600" y="0"/>
                  </a:cubicBezTo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65022" tIns="65022" rIns="65022" bIns="65022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5" name="TextBox 25"/>
            <p:cNvSpPr txBox="1"/>
            <p:nvPr/>
          </p:nvSpPr>
          <p:spPr>
            <a:xfrm>
              <a:off x="0" y="0"/>
              <a:ext cx="1633905" cy="3519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2" tIns="65022" rIns="65022" bIns="65022" numCol="1" anchor="t">
              <a:spAutoFit/>
            </a:bodyPr>
            <a:lstStyle>
              <a:lvl1pPr algn="l">
                <a:defRPr sz="1600">
                  <a:solidFill>
                    <a:srgbClr val="A8A6B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HudPanelPrefab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itle 3"/>
          <p:cNvSpPr txBox="1"/>
          <p:nvPr>
            <p:ph type="title"/>
          </p:nvPr>
        </p:nvSpPr>
        <p:spPr>
          <a:xfrm>
            <a:off x="-1" y="19730"/>
            <a:ext cx="13004802" cy="760615"/>
          </a:xfrm>
          <a:prstGeom prst="rect">
            <a:avLst/>
          </a:prstGeom>
        </p:spPr>
        <p:txBody>
          <a:bodyPr anchor="t"/>
          <a:lstStyle>
            <a:lvl1pPr>
              <a:defRPr sz="3800"/>
            </a:lvl1pPr>
          </a:lstStyle>
          <a:p>
            <a:pPr/>
            <a:r>
              <a:t>Chat Controller:</a:t>
            </a:r>
          </a:p>
        </p:txBody>
      </p:sp>
      <p:sp>
        <p:nvSpPr>
          <p:cNvPr id="289" name="Content Placeholder 4"/>
          <p:cNvSpPr txBox="1"/>
          <p:nvPr>
            <p:ph type="body" idx="1"/>
          </p:nvPr>
        </p:nvSpPr>
        <p:spPr>
          <a:xfrm>
            <a:off x="152893" y="882755"/>
            <a:ext cx="12699014" cy="8704969"/>
          </a:xfrm>
          <a:prstGeom prst="rect">
            <a:avLst/>
          </a:prstGeom>
        </p:spPr>
        <p:txBody>
          <a:bodyPr lIns="102398" tIns="102398" rIns="102398" bIns="102398"/>
          <a:lstStyle/>
          <a:p>
            <a:pPr lvl="1" marL="0" indent="320040" algn="l">
              <a:spcBef>
                <a:spcPts val="400"/>
              </a:spcBef>
              <a:buSzTx/>
              <a:buNone/>
              <a:defRPr sz="1600"/>
            </a:pPr>
            <a:r>
              <a:t>Implements this basic interface:</a:t>
            </a:r>
            <a:endParaRPr sz="2400"/>
          </a:p>
          <a:p>
            <a:pPr marL="0" indent="45718" algn="l">
              <a:buSzTx/>
              <a:buNone/>
              <a:defRPr sz="1800"/>
            </a:pPr>
          </a:p>
          <a:p>
            <a:pPr lvl="2" marL="0" indent="502919" algn="l">
              <a:spcBef>
                <a:spcPts val="300"/>
              </a:spcBef>
              <a:buSzTx/>
              <a:buNone/>
              <a:defRPr sz="1400">
                <a:solidFill>
                  <a:srgbClr val="6A995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TBD</a:t>
            </a:r>
          </a:p>
        </p:txBody>
      </p:sp>
      <p:sp>
        <p:nvSpPr>
          <p:cNvPr id="290" name="Slide Number Placeholder 5"/>
          <p:cNvSpPr txBox="1"/>
          <p:nvPr>
            <p:ph type="sldNum" sz="quarter" idx="4294967295"/>
          </p:nvPr>
        </p:nvSpPr>
        <p:spPr>
          <a:xfrm>
            <a:off x="12636031" y="9363019"/>
            <a:ext cx="368767" cy="352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itle 3"/>
          <p:cNvSpPr txBox="1"/>
          <p:nvPr>
            <p:ph type="title"/>
          </p:nvPr>
        </p:nvSpPr>
        <p:spPr>
          <a:xfrm>
            <a:off x="1300478" y="473109"/>
            <a:ext cx="10403844" cy="938881"/>
          </a:xfrm>
          <a:prstGeom prst="rect">
            <a:avLst/>
          </a:prstGeom>
        </p:spPr>
        <p:txBody>
          <a:bodyPr anchor="t"/>
          <a:lstStyle>
            <a:lvl1pPr>
              <a:defRPr sz="5000"/>
            </a:lvl1pPr>
          </a:lstStyle>
          <a:p>
            <a:pPr/>
            <a:r>
              <a:t>Unit Tests:</a:t>
            </a:r>
          </a:p>
        </p:txBody>
      </p:sp>
      <p:sp>
        <p:nvSpPr>
          <p:cNvPr id="293" name="Content Placeholder 4"/>
          <p:cNvSpPr txBox="1"/>
          <p:nvPr>
            <p:ph type="body" idx="1"/>
          </p:nvPr>
        </p:nvSpPr>
        <p:spPr>
          <a:xfrm>
            <a:off x="1300478" y="1906867"/>
            <a:ext cx="11141782" cy="7066445"/>
          </a:xfrm>
          <a:prstGeom prst="rect">
            <a:avLst/>
          </a:prstGeom>
        </p:spPr>
        <p:txBody>
          <a:bodyPr lIns="102398" tIns="102398" rIns="102398" bIns="102398"/>
          <a:lstStyle/>
          <a:p>
            <a:pPr marL="0" indent="45718" algn="l">
              <a:spcBef>
                <a:spcPts val="1700"/>
              </a:spcBef>
              <a:buSzTx/>
              <a:buNone/>
              <a:defRPr sz="3400">
                <a:solidFill>
                  <a:srgbClr val="FF8600"/>
                </a:solidFill>
              </a:defRPr>
            </a:pPr>
            <a:r>
              <a:t>Coverage:</a:t>
            </a:r>
          </a:p>
          <a:p>
            <a:pPr marL="304800" indent="-259079" algn="l">
              <a:spcBef>
                <a:spcPts val="1700"/>
              </a:spcBef>
              <a:buFont typeface="Arial"/>
              <a:buChar char="✓"/>
              <a:defRPr sz="3400"/>
            </a:pPr>
            <a:r>
              <a:t>…;</a:t>
            </a:r>
          </a:p>
          <a:p>
            <a:pPr marL="304800" indent="-259079" algn="l">
              <a:spcBef>
                <a:spcPts val="1700"/>
              </a:spcBef>
              <a:buFont typeface="Arial"/>
              <a:buChar char="✓"/>
              <a:defRPr sz="3400"/>
            </a:pPr>
            <a:r>
              <a:t>…;</a:t>
            </a:r>
          </a:p>
          <a:p>
            <a:pPr marL="304800" indent="-259079" algn="l">
              <a:spcBef>
                <a:spcPts val="1700"/>
              </a:spcBef>
              <a:buFont typeface="Arial"/>
              <a:buChar char="✓"/>
              <a:defRPr sz="3400"/>
            </a:pPr>
            <a:r>
              <a:t>…;</a:t>
            </a:r>
          </a:p>
          <a:p>
            <a:pPr marL="304800" indent="-259079" algn="l">
              <a:spcBef>
                <a:spcPts val="1700"/>
              </a:spcBef>
              <a:buFont typeface="Arial"/>
              <a:buChar char="✓"/>
              <a:defRPr sz="3400"/>
            </a:pPr>
            <a:r>
              <a:t>…;</a:t>
            </a:r>
          </a:p>
        </p:txBody>
      </p:sp>
      <p:sp>
        <p:nvSpPr>
          <p:cNvPr id="294" name="Slide Number Placeholder 2"/>
          <p:cNvSpPr txBox="1"/>
          <p:nvPr>
            <p:ph type="sldNum" sz="quarter" idx="4294967295"/>
          </p:nvPr>
        </p:nvSpPr>
        <p:spPr>
          <a:xfrm>
            <a:off x="12636031" y="9371565"/>
            <a:ext cx="368767" cy="3519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3"/>
          <p:cNvSpPr txBox="1"/>
          <p:nvPr>
            <p:ph type="title"/>
          </p:nvPr>
        </p:nvSpPr>
        <p:spPr>
          <a:xfrm>
            <a:off x="255304" y="370698"/>
            <a:ext cx="9994198" cy="819294"/>
          </a:xfrm>
          <a:prstGeom prst="rect">
            <a:avLst/>
          </a:prstGeom>
        </p:spPr>
        <p:txBody>
          <a:bodyPr anchor="t"/>
          <a:lstStyle>
            <a:lvl1pPr>
              <a:defRPr sz="4400"/>
            </a:lvl1pPr>
          </a:lstStyle>
          <a:p>
            <a:pPr/>
            <a:r>
              <a:t>The Problem:</a:t>
            </a:r>
          </a:p>
        </p:txBody>
      </p:sp>
      <p:sp>
        <p:nvSpPr>
          <p:cNvPr id="127" name="Content Placeholder 4"/>
          <p:cNvSpPr txBox="1"/>
          <p:nvPr>
            <p:ph type="body" idx="1"/>
          </p:nvPr>
        </p:nvSpPr>
        <p:spPr>
          <a:xfrm>
            <a:off x="152894" y="1394813"/>
            <a:ext cx="12596601" cy="5240981"/>
          </a:xfrm>
          <a:prstGeom prst="rect">
            <a:avLst/>
          </a:prstGeom>
        </p:spPr>
        <p:txBody>
          <a:bodyPr lIns="102398" tIns="102398" rIns="102398" bIns="102398"/>
          <a:lstStyle/>
          <a:p>
            <a:pPr algn="l">
              <a:buClr>
                <a:srgbClr val="FF2600"/>
              </a:buClr>
              <a:defRPr b="1"/>
            </a:pPr>
            <a:r>
              <a:rPr>
                <a:solidFill>
                  <a:srgbClr val="FF2600"/>
                </a:solidFill>
              </a:rPr>
              <a:t>Wiring the Parts with Events</a:t>
            </a:r>
            <a:r>
              <a:rPr b="0"/>
              <a:t> – </a:t>
            </a:r>
            <a:r>
              <a:rPr b="0">
                <a:solidFill>
                  <a:srgbClr val="FFC000"/>
                </a:solidFill>
              </a:rPr>
              <a:t>Tightly Coupled </a:t>
            </a:r>
            <a:r>
              <a:rPr b="0"/>
              <a:t>and may cause </a:t>
            </a:r>
            <a:r>
              <a:rPr b="0">
                <a:solidFill>
                  <a:srgbClr val="FFC000"/>
                </a:solidFill>
              </a:rPr>
              <a:t>Memory Leak</a:t>
            </a:r>
            <a:r>
              <a:rPr b="0"/>
              <a:t> problems. The Publisher and the Subscriber have to know of each other, and a Subscriber can't be collected by the GC if it's connected with the Publisher with strong event reference.</a:t>
            </a:r>
            <a:endParaRPr b="0"/>
          </a:p>
          <a:p>
            <a:pPr algn="l">
              <a:buClr>
                <a:srgbClr val="FF2600"/>
              </a:buClr>
              <a:defRPr b="1"/>
            </a:pPr>
            <a:endParaRPr sz="1600"/>
          </a:p>
          <a:p>
            <a:pPr algn="l">
              <a:defRPr b="1"/>
            </a:pPr>
            <a:r>
              <a:t>Using Unity Event Routing </a:t>
            </a:r>
            <a:r>
              <a:rPr b="0"/>
              <a:t>– Although Unity Event Routing is a very good feature, it is a </a:t>
            </a:r>
            <a:r>
              <a:rPr b="0">
                <a:solidFill>
                  <a:srgbClr val="FFC000"/>
                </a:solidFill>
              </a:rPr>
              <a:t>Unity Specific Solution </a:t>
            </a:r>
            <a:r>
              <a:rPr b="0"/>
              <a:t>and we need a generic one. Also, we cannot use it everywhere even if the project is in Unity.</a:t>
            </a:r>
            <a:endParaRPr b="0"/>
          </a:p>
          <a:p>
            <a:pPr algn="l">
              <a:defRPr b="1"/>
            </a:pPr>
            <a:endParaRPr b="0"/>
          </a:p>
          <a:p>
            <a:pPr algn="l">
              <a:defRPr b="1"/>
            </a:pPr>
            <a:r>
              <a:rPr b="0"/>
              <a:t>Bad OPP and Less Encapsulated Objects - In commonly used C# events or delegates classes “familiar” with each other and this prevents good modularity.</a:t>
            </a:r>
          </a:p>
        </p:txBody>
      </p:sp>
      <p:sp>
        <p:nvSpPr>
          <p:cNvPr id="128" name="Slide Number Placeholder 1"/>
          <p:cNvSpPr txBox="1"/>
          <p:nvPr>
            <p:ph type="sldNum" sz="quarter" idx="4294967295"/>
          </p:nvPr>
        </p:nvSpPr>
        <p:spPr>
          <a:xfrm>
            <a:off x="12753388" y="9363019"/>
            <a:ext cx="255758" cy="352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le 3"/>
          <p:cNvSpPr txBox="1"/>
          <p:nvPr>
            <p:ph type="title"/>
          </p:nvPr>
        </p:nvSpPr>
        <p:spPr>
          <a:xfrm>
            <a:off x="255304" y="370698"/>
            <a:ext cx="9994198" cy="819294"/>
          </a:xfrm>
          <a:prstGeom prst="rect">
            <a:avLst/>
          </a:prstGeom>
        </p:spPr>
        <p:txBody>
          <a:bodyPr anchor="t"/>
          <a:lstStyle>
            <a:lvl1pPr>
              <a:defRPr sz="4400"/>
            </a:lvl1pPr>
          </a:lstStyle>
          <a:p>
            <a:pPr/>
            <a:r>
              <a:t>The Problem:</a:t>
            </a:r>
          </a:p>
        </p:txBody>
      </p:sp>
      <p:sp>
        <p:nvSpPr>
          <p:cNvPr id="131" name="Slide Number Placeholder 1"/>
          <p:cNvSpPr txBox="1"/>
          <p:nvPr>
            <p:ph type="sldNum" sz="quarter" idx="4294967295"/>
          </p:nvPr>
        </p:nvSpPr>
        <p:spPr>
          <a:xfrm>
            <a:off x="12753388" y="9363020"/>
            <a:ext cx="255757" cy="3519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2" name="public class ClassA…"/>
          <p:cNvSpPr txBox="1"/>
          <p:nvPr/>
        </p:nvSpPr>
        <p:spPr>
          <a:xfrm>
            <a:off x="926909" y="1767897"/>
            <a:ext cx="5311535" cy="1857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2" tIns="65022" rIns="65022" bIns="65022">
            <a:spAutoFit/>
          </a:bodyPr>
          <a:lstStyle/>
          <a:p>
            <a:pPr algn="l" defTabSz="457200">
              <a:defRPr sz="1400">
                <a:solidFill>
                  <a:srgbClr val="569CD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public class </a:t>
            </a:r>
            <a:r>
              <a:rPr>
                <a:solidFill>
                  <a:srgbClr val="4EC9B0"/>
                </a:solidFill>
              </a:rPr>
              <a:t>ClassA</a:t>
            </a:r>
            <a:endParaRPr>
              <a:solidFill>
                <a:srgbClr val="4EC9B0"/>
              </a:solidFill>
            </a:endParaRPr>
          </a:p>
          <a:p>
            <a:pPr algn="l" defTabSz="457200">
              <a:defRPr sz="1400">
                <a:solidFill>
                  <a:srgbClr val="DCDCDC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{</a:t>
            </a:r>
          </a:p>
          <a:p>
            <a:pPr algn="l" defTabSz="457200">
              <a:defRPr sz="1400">
                <a:solidFill>
                  <a:srgbClr val="57A64A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DCDCDC"/>
                </a:solidFill>
              </a:rPr>
              <a:t>    </a:t>
            </a:r>
            <a:r>
              <a:t>// event that passes instance of ClassA when it is invoked</a:t>
            </a:r>
          </a:p>
          <a:p>
            <a:pPr algn="l" defTabSz="457200">
              <a:defRPr sz="1400">
                <a:solidFill>
                  <a:srgbClr val="569CD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57A64A"/>
                </a:solidFill>
              </a:rPr>
              <a:t>    </a:t>
            </a:r>
            <a:r>
              <a:t>public event </a:t>
            </a:r>
            <a:r>
              <a:rPr>
                <a:solidFill>
                  <a:srgbClr val="4EC9B0"/>
                </a:solidFill>
              </a:rPr>
              <a:t>Action</a:t>
            </a:r>
            <a:r>
              <a:rPr>
                <a:solidFill>
                  <a:srgbClr val="DCDCDC"/>
                </a:solidFill>
              </a:rPr>
              <a:t>&lt;</a:t>
            </a:r>
            <a:r>
              <a:rPr>
                <a:solidFill>
                  <a:srgbClr val="4EC9B0"/>
                </a:solidFill>
              </a:rPr>
              <a:t>ClassA</a:t>
            </a:r>
            <a:r>
              <a:rPr>
                <a:solidFill>
                  <a:srgbClr val="DCDCDC"/>
                </a:solidFill>
              </a:rPr>
              <a:t>&gt; EventA;</a:t>
            </a:r>
            <a:endParaRPr>
              <a:solidFill>
                <a:srgbClr val="DCDCDC"/>
              </a:solidFill>
            </a:endParaRPr>
          </a:p>
          <a:p>
            <a:pPr algn="l" defTabSz="457200">
              <a:defRPr sz="1400">
                <a:solidFill>
                  <a:srgbClr val="DCDCDC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   </a:t>
            </a:r>
          </a:p>
          <a:p>
            <a:pPr algn="l" defTabSz="457200">
              <a:defRPr sz="1400">
                <a:solidFill>
                  <a:srgbClr val="57A64A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DCDCDC"/>
                </a:solidFill>
              </a:rPr>
              <a:t>    </a:t>
            </a:r>
            <a:r>
              <a:t>// static event that passes instance of ClassA when it is invoked</a:t>
            </a:r>
          </a:p>
          <a:p>
            <a:pPr algn="l" defTabSz="457200">
              <a:defRPr sz="1400">
                <a:solidFill>
                  <a:srgbClr val="569CD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57A64A"/>
                </a:solidFill>
              </a:rPr>
              <a:t>    </a:t>
            </a:r>
            <a:r>
              <a:t>public static event </a:t>
            </a:r>
            <a:r>
              <a:rPr>
                <a:solidFill>
                  <a:srgbClr val="4EC9B0"/>
                </a:solidFill>
              </a:rPr>
              <a:t>Action</a:t>
            </a:r>
            <a:r>
              <a:rPr>
                <a:solidFill>
                  <a:srgbClr val="DCDCDC"/>
                </a:solidFill>
              </a:rPr>
              <a:t>&lt;</a:t>
            </a:r>
            <a:r>
              <a:rPr>
                <a:solidFill>
                  <a:srgbClr val="4EC9B0"/>
                </a:solidFill>
              </a:rPr>
              <a:t>ClassA</a:t>
            </a:r>
            <a:r>
              <a:rPr>
                <a:solidFill>
                  <a:srgbClr val="DCDCDC"/>
                </a:solidFill>
              </a:rPr>
              <a:t>&gt; EventB;</a:t>
            </a:r>
            <a:endParaRPr>
              <a:solidFill>
                <a:srgbClr val="DCDCDC"/>
              </a:solidFill>
            </a:endParaRPr>
          </a:p>
          <a:p>
            <a:pPr algn="l" defTabSz="457200">
              <a:defRPr sz="1400">
                <a:solidFill>
                  <a:srgbClr val="DCDCDC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}</a:t>
            </a:r>
          </a:p>
        </p:txBody>
      </p:sp>
      <p:sp>
        <p:nvSpPr>
          <p:cNvPr id="133" name="Example of common usages of events in C#:"/>
          <p:cNvSpPr txBox="1"/>
          <p:nvPr/>
        </p:nvSpPr>
        <p:spPr>
          <a:xfrm>
            <a:off x="268697" y="1211077"/>
            <a:ext cx="4562097" cy="351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spAutoFit/>
          </a:bodyPr>
          <a:lstStyle>
            <a:lvl1pPr indent="320040" algn="l">
              <a:spcBef>
                <a:spcPts val="400"/>
              </a:spcBef>
              <a:def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Example of common usages of events in C#:</a:t>
            </a:r>
          </a:p>
        </p:txBody>
      </p:sp>
      <p:sp>
        <p:nvSpPr>
          <p:cNvPr id="134" name="public class ClassB…"/>
          <p:cNvSpPr txBox="1"/>
          <p:nvPr/>
        </p:nvSpPr>
        <p:spPr>
          <a:xfrm>
            <a:off x="926909" y="3829965"/>
            <a:ext cx="6389274" cy="1209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2" tIns="65022" rIns="65022" bIns="65022">
            <a:spAutoFit/>
          </a:bodyPr>
          <a:lstStyle/>
          <a:p>
            <a:pPr algn="l" defTabSz="457200">
              <a:defRPr sz="1400">
                <a:solidFill>
                  <a:srgbClr val="569CD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public class </a:t>
            </a:r>
            <a:r>
              <a:rPr>
                <a:solidFill>
                  <a:srgbClr val="4EC9B0"/>
                </a:solidFill>
              </a:rPr>
              <a:t>ClassB</a:t>
            </a:r>
            <a:endParaRPr>
              <a:solidFill>
                <a:srgbClr val="4EC9B0"/>
              </a:solidFill>
            </a:endParaRPr>
          </a:p>
          <a:p>
            <a:pPr algn="l" defTabSz="457200">
              <a:defRPr sz="1400">
                <a:solidFill>
                  <a:srgbClr val="DCDCDC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{</a:t>
            </a:r>
          </a:p>
          <a:p>
            <a:pPr algn="l" defTabSz="457200">
              <a:defRPr sz="1400">
                <a:solidFill>
                  <a:srgbClr val="57A64A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DCDCDC"/>
                </a:solidFill>
              </a:rPr>
              <a:t>    </a:t>
            </a:r>
            <a:r>
              <a:t>// event handler - method that is invoked by event and receives objA instance</a:t>
            </a:r>
          </a:p>
          <a:p>
            <a:pPr algn="l" defTabSz="457200">
              <a:defRPr sz="1400">
                <a:solidFill>
                  <a:srgbClr val="569CD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57A64A"/>
                </a:solidFill>
              </a:rPr>
              <a:t>    </a:t>
            </a:r>
            <a:r>
              <a:t>public void </a:t>
            </a:r>
            <a:r>
              <a:rPr>
                <a:solidFill>
                  <a:srgbClr val="DCDCDC"/>
                </a:solidFill>
              </a:rPr>
              <a:t>OnEventA(</a:t>
            </a:r>
            <a:r>
              <a:rPr>
                <a:solidFill>
                  <a:srgbClr val="4EC9B0"/>
                </a:solidFill>
              </a:rPr>
              <a:t>ClassA </a:t>
            </a:r>
            <a:r>
              <a:rPr>
                <a:solidFill>
                  <a:srgbClr val="DCDCDC"/>
                </a:solidFill>
              </a:rPr>
              <a:t>objA) { }</a:t>
            </a:r>
            <a:endParaRPr>
              <a:solidFill>
                <a:srgbClr val="DCDCDC"/>
              </a:solidFill>
            </a:endParaRPr>
          </a:p>
          <a:p>
            <a:pPr algn="l" defTabSz="457200">
              <a:defRPr sz="1400">
                <a:solidFill>
                  <a:srgbClr val="DCDCDC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}</a:t>
            </a:r>
          </a:p>
        </p:txBody>
      </p:sp>
      <p:sp>
        <p:nvSpPr>
          <p:cNvPr id="135" name="public class ClassC…"/>
          <p:cNvSpPr txBox="1"/>
          <p:nvPr/>
        </p:nvSpPr>
        <p:spPr>
          <a:xfrm>
            <a:off x="926909" y="5244333"/>
            <a:ext cx="8774208" cy="4232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2" tIns="65022" rIns="65022" bIns="65022">
            <a:spAutoFit/>
          </a:bodyPr>
          <a:lstStyle/>
          <a:p>
            <a:pPr algn="l" defTabSz="457200">
              <a:defRPr sz="1400">
                <a:solidFill>
                  <a:srgbClr val="569CD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public class </a:t>
            </a:r>
            <a:r>
              <a:rPr>
                <a:solidFill>
                  <a:srgbClr val="4EC9B0"/>
                </a:solidFill>
              </a:rPr>
              <a:t>ClassC</a:t>
            </a:r>
            <a:endParaRPr>
              <a:solidFill>
                <a:srgbClr val="A9A9A9"/>
              </a:solidFill>
            </a:endParaRPr>
          </a:p>
          <a:p>
            <a:pPr algn="l" defTabSz="457200">
              <a:defRPr sz="1400">
                <a:solidFill>
                  <a:srgbClr val="DCDCDC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{</a:t>
            </a:r>
          </a:p>
          <a:p>
            <a:pPr algn="l" defTabSz="457200">
              <a:defRPr sz="1400">
                <a:solidFill>
                  <a:srgbClr val="569CD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DCDCDC"/>
                </a:solidFill>
              </a:rPr>
              <a:t>    </a:t>
            </a:r>
            <a:r>
              <a:t>private </a:t>
            </a:r>
            <a:r>
              <a:rPr>
                <a:solidFill>
                  <a:srgbClr val="4EC9B0"/>
                </a:solidFill>
              </a:rPr>
              <a:t>ClassA </a:t>
            </a:r>
            <a:r>
              <a:rPr>
                <a:solidFill>
                  <a:srgbClr val="DCDCDC"/>
                </a:solidFill>
              </a:rPr>
              <a:t>_objA;</a:t>
            </a:r>
            <a:endParaRPr>
              <a:solidFill>
                <a:srgbClr val="DCDCDC"/>
              </a:solidFill>
            </a:endParaRPr>
          </a:p>
          <a:p>
            <a:pPr algn="l" defTabSz="457200">
              <a:defRPr sz="1400">
                <a:solidFill>
                  <a:srgbClr val="569CD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DCDCDC"/>
                </a:solidFill>
              </a:rPr>
              <a:t>    </a:t>
            </a:r>
            <a:r>
              <a:t>private </a:t>
            </a:r>
            <a:r>
              <a:rPr>
                <a:solidFill>
                  <a:srgbClr val="4EC9B0"/>
                </a:solidFill>
              </a:rPr>
              <a:t>ClassB </a:t>
            </a:r>
            <a:r>
              <a:rPr>
                <a:solidFill>
                  <a:srgbClr val="DCDCDC"/>
                </a:solidFill>
              </a:rPr>
              <a:t>_objB;</a:t>
            </a:r>
            <a:endParaRPr>
              <a:solidFill>
                <a:srgbClr val="DCDCDC"/>
              </a:solidFill>
            </a:endParaRPr>
          </a:p>
          <a:p>
            <a:pPr algn="l" defTabSz="457200">
              <a:defRPr sz="1400">
                <a:solidFill>
                  <a:srgbClr val="569CD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DCDCDC"/>
                </a:solidFill>
              </a:rPr>
              <a:t>    </a:t>
            </a:r>
            <a:r>
              <a:t>private </a:t>
            </a:r>
            <a:r>
              <a:rPr>
                <a:solidFill>
                  <a:srgbClr val="4EC9B0"/>
                </a:solidFill>
              </a:rPr>
              <a:t>ClassB </a:t>
            </a:r>
            <a:r>
              <a:rPr>
                <a:solidFill>
                  <a:srgbClr val="DCDCDC"/>
                </a:solidFill>
              </a:rPr>
              <a:t>_objC;</a:t>
            </a:r>
            <a:endParaRPr>
              <a:solidFill>
                <a:srgbClr val="DCDCDC"/>
              </a:solidFill>
            </a:endParaRPr>
          </a:p>
          <a:p>
            <a:pPr algn="l" defTabSz="457200">
              <a:defRPr sz="1400">
                <a:solidFill>
                  <a:srgbClr val="DCDCDC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algn="l" defTabSz="457200">
              <a:defRPr sz="1400">
                <a:solidFill>
                  <a:srgbClr val="A9A9A9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DCDCDC"/>
                </a:solidFill>
              </a:rPr>
              <a:t>    </a:t>
            </a:r>
            <a:r>
              <a:rPr>
                <a:solidFill>
                  <a:srgbClr val="569CD6"/>
                </a:solidFill>
              </a:rPr>
              <a:t>public void </a:t>
            </a:r>
            <a:r>
              <a:rPr>
                <a:solidFill>
                  <a:srgbClr val="FFFFFF"/>
                </a:solidFill>
              </a:rPr>
              <a:t>RegisterEvents</a:t>
            </a:r>
            <a:r>
              <a:rPr>
                <a:solidFill>
                  <a:srgbClr val="DCDCDC"/>
                </a:solidFill>
              </a:rPr>
              <a:t>()</a:t>
            </a:r>
            <a:endParaRPr>
              <a:solidFill>
                <a:srgbClr val="DCDCDC"/>
              </a:solidFill>
            </a:endParaRPr>
          </a:p>
          <a:p>
            <a:pPr algn="l" defTabSz="457200">
              <a:defRPr sz="1400">
                <a:solidFill>
                  <a:srgbClr val="DCDCDC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   {</a:t>
            </a:r>
          </a:p>
          <a:p>
            <a:pPr algn="l" defTabSz="457200">
              <a:defRPr sz="1400">
                <a:solidFill>
                  <a:srgbClr val="57A64A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DCDCDC"/>
                </a:solidFill>
              </a:rPr>
              <a:t>        </a:t>
            </a:r>
            <a:r>
              <a:t>// _objB.OnEventA is attached to _objA.EventA and _objB is now referenced by _objA</a:t>
            </a:r>
          </a:p>
          <a:p>
            <a:pPr algn="l" defTabSz="457200">
              <a:defRPr sz="1400">
                <a:solidFill>
                  <a:srgbClr val="57A64A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       // _objB will not be removed from memory until it's handler OnEventA will be detached from EventA</a:t>
            </a:r>
          </a:p>
          <a:p>
            <a:pPr algn="l" defTabSz="457200">
              <a:defRPr sz="1400">
                <a:solidFill>
                  <a:srgbClr val="57A64A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       // or until objA will be removed from memory  </a:t>
            </a:r>
          </a:p>
          <a:p>
            <a:pPr algn="l" defTabSz="457200">
              <a:defRPr sz="1400">
                <a:solidFill>
                  <a:srgbClr val="DCDCDC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57A64A"/>
                </a:solidFill>
              </a:rPr>
              <a:t>        </a:t>
            </a:r>
            <a:r>
              <a:t>_objA.EventA </a:t>
            </a:r>
            <a:r>
              <a:rPr>
                <a:solidFill>
                  <a:srgbClr val="569CD6"/>
                </a:solidFill>
              </a:rPr>
              <a:t>+= </a:t>
            </a:r>
            <a:r>
              <a:t>_objB.OnEventA;</a:t>
            </a:r>
          </a:p>
          <a:p>
            <a:pPr algn="l" defTabSz="457200">
              <a:defRPr sz="1400">
                <a:solidFill>
                  <a:srgbClr val="DCDCDC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       </a:t>
            </a:r>
          </a:p>
          <a:p>
            <a:pPr algn="l" defTabSz="457200">
              <a:defRPr sz="1400">
                <a:solidFill>
                  <a:srgbClr val="57A64A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DCDCDC"/>
                </a:solidFill>
              </a:rPr>
              <a:t>        </a:t>
            </a:r>
            <a:r>
              <a:t>// _objC.OnEventA is attached to ClassA.EventB and _objC is not referenced by static pointer in ClassA</a:t>
            </a:r>
          </a:p>
          <a:p>
            <a:pPr algn="l" defTabSz="457200">
              <a:defRPr sz="1400">
                <a:solidFill>
                  <a:srgbClr val="57A64A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       // _objC will not be removed from memory until it's handler OnEventA will be detached from static EventB</a:t>
            </a:r>
          </a:p>
          <a:p>
            <a:pPr algn="l" defTabSz="457200">
              <a:defRPr sz="1400">
                <a:solidFill>
                  <a:srgbClr val="57A64A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       // static references are worse case of memory leaks </a:t>
            </a:r>
          </a:p>
          <a:p>
            <a:pPr algn="l" defTabSz="457200">
              <a:defRPr sz="1400">
                <a:solidFill>
                  <a:srgbClr val="DCDCDC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57A64A"/>
                </a:solidFill>
              </a:rPr>
              <a:t>        </a:t>
            </a:r>
            <a:r>
              <a:rPr>
                <a:solidFill>
                  <a:srgbClr val="4EC9B0"/>
                </a:solidFill>
              </a:rPr>
              <a:t>ClassA</a:t>
            </a:r>
            <a:r>
              <a:t>.EventB </a:t>
            </a:r>
            <a:r>
              <a:rPr>
                <a:solidFill>
                  <a:srgbClr val="569CD6"/>
                </a:solidFill>
              </a:rPr>
              <a:t>+= </a:t>
            </a:r>
            <a:r>
              <a:t>_objC.OnEventA;</a:t>
            </a:r>
          </a:p>
          <a:p>
            <a:pPr algn="l" defTabSz="457200">
              <a:defRPr sz="1400">
                <a:solidFill>
                  <a:srgbClr val="DCDCDC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   }</a:t>
            </a:r>
          </a:p>
          <a:p>
            <a:pPr algn="l" defTabSz="457200">
              <a:defRPr sz="1400">
                <a:solidFill>
                  <a:srgbClr val="DCDCDC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}</a:t>
            </a:r>
          </a:p>
        </p:txBody>
      </p:sp>
      <p:grpSp>
        <p:nvGrpSpPr>
          <p:cNvPr id="140" name="Group"/>
          <p:cNvGrpSpPr/>
          <p:nvPr/>
        </p:nvGrpSpPr>
        <p:grpSpPr>
          <a:xfrm>
            <a:off x="8022891" y="5817954"/>
            <a:ext cx="4254191" cy="607980"/>
            <a:chOff x="0" y="0"/>
            <a:chExt cx="4254189" cy="607978"/>
          </a:xfrm>
        </p:grpSpPr>
        <p:sp>
          <p:nvSpPr>
            <p:cNvPr id="136" name="ClassA"/>
            <p:cNvSpPr/>
            <p:nvPr/>
          </p:nvSpPr>
          <p:spPr>
            <a:xfrm>
              <a:off x="0" y="167000"/>
              <a:ext cx="1335315" cy="440979"/>
            </a:xfrm>
            <a:prstGeom prst="roundRect">
              <a:avLst>
                <a:gd name="adj" fmla="val 42427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63500" dist="50800" dir="5400000">
                <a:srgbClr val="000000">
                  <a:alpha val="48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2" tIns="65022" rIns="65022" bIns="65022" numCol="1" anchor="ctr">
              <a:noAutofit/>
            </a:bodyPr>
            <a:lstStyle>
              <a:lvl1pPr algn="ctr">
                <a:defRPr sz="2000"/>
              </a:lvl1pPr>
            </a:lstStyle>
            <a:p>
              <a:pPr/>
              <a:r>
                <a:t>ClassA</a:t>
              </a:r>
            </a:p>
          </p:txBody>
        </p:sp>
        <p:sp>
          <p:nvSpPr>
            <p:cNvPr id="137" name="ObjC"/>
            <p:cNvSpPr/>
            <p:nvPr/>
          </p:nvSpPr>
          <p:spPr>
            <a:xfrm>
              <a:off x="2918875" y="167000"/>
              <a:ext cx="1335315" cy="440979"/>
            </a:xfrm>
            <a:prstGeom prst="roundRect">
              <a:avLst>
                <a:gd name="adj" fmla="val 42427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63500" dist="50800" dir="5400000">
                <a:srgbClr val="000000">
                  <a:alpha val="48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2" tIns="65022" rIns="65022" bIns="65022" numCol="1" anchor="ctr">
              <a:noAutofit/>
            </a:bodyPr>
            <a:lstStyle>
              <a:lvl1pPr algn="ctr">
                <a:defRPr sz="2000"/>
              </a:lvl1pPr>
            </a:lstStyle>
            <a:p>
              <a:pPr/>
              <a:r>
                <a:t>ObjC</a:t>
              </a:r>
            </a:p>
          </p:txBody>
        </p:sp>
        <p:sp>
          <p:nvSpPr>
            <p:cNvPr id="138" name="Line"/>
            <p:cNvSpPr/>
            <p:nvPr/>
          </p:nvSpPr>
          <p:spPr>
            <a:xfrm>
              <a:off x="1345665" y="387489"/>
              <a:ext cx="1562859" cy="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63500" dist="50800" dir="5400000">
                <a:srgbClr val="000000">
                  <a:alpha val="4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9" name="EventB"/>
            <p:cNvSpPr txBox="1"/>
            <p:nvPr/>
          </p:nvSpPr>
          <p:spPr>
            <a:xfrm>
              <a:off x="1663015" y="0"/>
              <a:ext cx="711568" cy="339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2" tIns="65022" rIns="65022" bIns="65022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EventB</a:t>
              </a:r>
            </a:p>
          </p:txBody>
        </p:sp>
      </p:grpSp>
      <p:grpSp>
        <p:nvGrpSpPr>
          <p:cNvPr id="145" name="Group"/>
          <p:cNvGrpSpPr/>
          <p:nvPr/>
        </p:nvGrpSpPr>
        <p:grpSpPr>
          <a:xfrm>
            <a:off x="8022891" y="4726676"/>
            <a:ext cx="4254191" cy="607980"/>
            <a:chOff x="0" y="0"/>
            <a:chExt cx="4254189" cy="607978"/>
          </a:xfrm>
        </p:grpSpPr>
        <p:sp>
          <p:nvSpPr>
            <p:cNvPr id="141" name="ObjA"/>
            <p:cNvSpPr/>
            <p:nvPr/>
          </p:nvSpPr>
          <p:spPr>
            <a:xfrm>
              <a:off x="0" y="167000"/>
              <a:ext cx="1335315" cy="440979"/>
            </a:xfrm>
            <a:prstGeom prst="roundRect">
              <a:avLst>
                <a:gd name="adj" fmla="val 42427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63500" dist="50800" dir="5400000">
                <a:srgbClr val="000000">
                  <a:alpha val="48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2" tIns="65022" rIns="65022" bIns="65022" numCol="1" anchor="ctr">
              <a:noAutofit/>
            </a:bodyPr>
            <a:lstStyle>
              <a:lvl1pPr algn="ctr">
                <a:defRPr sz="2000"/>
              </a:lvl1pPr>
            </a:lstStyle>
            <a:p>
              <a:pPr/>
              <a:r>
                <a:t>ObjA</a:t>
              </a:r>
            </a:p>
          </p:txBody>
        </p:sp>
        <p:sp>
          <p:nvSpPr>
            <p:cNvPr id="142" name="ObjB"/>
            <p:cNvSpPr/>
            <p:nvPr/>
          </p:nvSpPr>
          <p:spPr>
            <a:xfrm>
              <a:off x="2918875" y="167000"/>
              <a:ext cx="1335315" cy="440979"/>
            </a:xfrm>
            <a:prstGeom prst="roundRect">
              <a:avLst>
                <a:gd name="adj" fmla="val 42427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63500" dist="50800" dir="5400000">
                <a:srgbClr val="000000">
                  <a:alpha val="48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2" tIns="65022" rIns="65022" bIns="65022" numCol="1" anchor="ctr">
              <a:noAutofit/>
            </a:bodyPr>
            <a:lstStyle>
              <a:lvl1pPr algn="ctr">
                <a:defRPr sz="2000"/>
              </a:lvl1pPr>
            </a:lstStyle>
            <a:p>
              <a:pPr/>
              <a:r>
                <a:t>ObjB</a:t>
              </a:r>
            </a:p>
          </p:txBody>
        </p:sp>
        <p:sp>
          <p:nvSpPr>
            <p:cNvPr id="143" name="Line"/>
            <p:cNvSpPr/>
            <p:nvPr/>
          </p:nvSpPr>
          <p:spPr>
            <a:xfrm>
              <a:off x="1345665" y="387489"/>
              <a:ext cx="1562859" cy="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63500" dist="50800" dir="5400000">
                <a:srgbClr val="000000">
                  <a:alpha val="4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44" name="EventA"/>
            <p:cNvSpPr txBox="1"/>
            <p:nvPr/>
          </p:nvSpPr>
          <p:spPr>
            <a:xfrm>
              <a:off x="1655970" y="0"/>
              <a:ext cx="718613" cy="339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2" tIns="65022" rIns="65022" bIns="65022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EventA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2"/>
          <p:cNvSpPr txBox="1"/>
          <p:nvPr/>
        </p:nvSpPr>
        <p:spPr>
          <a:xfrm>
            <a:off x="115505" y="1292400"/>
            <a:ext cx="12056910" cy="8043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spAutoFit/>
          </a:bodyPr>
          <a:lstStyle/>
          <a:p>
            <a:pPr marL="525780" indent="-480059" algn="l">
              <a:spcBef>
                <a:spcPts val="600"/>
              </a:spcBef>
              <a:buClr>
                <a:srgbClr val="FF8600"/>
              </a:buClr>
              <a:buSzPct val="100000"/>
              <a:buFont typeface="Arial"/>
              <a:buChar char="✓"/>
              <a:defRPr b="1" sz="28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t>Custom Pub\Sub Messenger -</a:t>
            </a:r>
            <a:r>
              <a:rPr b="0"/>
              <a:t> Container for Events that allows </a:t>
            </a:r>
            <a:r>
              <a:rPr b="0">
                <a:solidFill>
                  <a:srgbClr val="FFC000"/>
                </a:solidFill>
              </a:rPr>
              <a:t>Decoupling</a:t>
            </a:r>
            <a:r>
              <a:rPr b="0"/>
              <a:t> of </a:t>
            </a:r>
            <a:r>
              <a:rPr b="0">
                <a:solidFill>
                  <a:srgbClr val="FFC000"/>
                </a:solidFill>
              </a:rPr>
              <a:t>Publishers</a:t>
            </a:r>
            <a:r>
              <a:rPr b="0"/>
              <a:t> and </a:t>
            </a:r>
            <a:r>
              <a:rPr b="0">
                <a:solidFill>
                  <a:srgbClr val="FFC000"/>
                </a:solidFill>
              </a:rPr>
              <a:t>Subscribers</a:t>
            </a:r>
            <a:r>
              <a:rPr b="0"/>
              <a:t> so they can evolve independently. This Decoupling is useful in </a:t>
            </a:r>
            <a:r>
              <a:rPr b="0">
                <a:solidFill>
                  <a:srgbClr val="FFC000"/>
                </a:solidFill>
              </a:rPr>
              <a:t>Modularized Applications</a:t>
            </a:r>
            <a:r>
              <a:t> </a:t>
            </a:r>
            <a:r>
              <a:rPr b="0"/>
              <a:t>because new modules can be added that respond to events defined by the </a:t>
            </a:r>
            <a:r>
              <a:rPr b="0">
                <a:solidFill>
                  <a:srgbClr val="FFC000"/>
                </a:solidFill>
              </a:rPr>
              <a:t>Shell</a:t>
            </a:r>
            <a:r>
              <a:rPr b="0"/>
              <a:t> or, more likely, </a:t>
            </a:r>
            <a:r>
              <a:rPr b="0">
                <a:solidFill>
                  <a:srgbClr val="FFC000"/>
                </a:solidFill>
              </a:rPr>
              <a:t>other modules</a:t>
            </a:r>
            <a:r>
              <a:rPr b="0"/>
              <a:t>. All events have a </a:t>
            </a:r>
            <a:r>
              <a:rPr b="0">
                <a:solidFill>
                  <a:srgbClr val="FFC000"/>
                </a:solidFill>
              </a:rPr>
              <a:t>Weak Reference</a:t>
            </a:r>
            <a:r>
              <a:rPr b="0"/>
              <a:t> and invocation can be done </a:t>
            </a:r>
            <a:r>
              <a:rPr b="0">
                <a:solidFill>
                  <a:srgbClr val="FFC000"/>
                </a:solidFill>
              </a:rPr>
              <a:t>Async</a:t>
            </a:r>
            <a:r>
              <a:rPr b="0"/>
              <a:t> or </a:t>
            </a:r>
            <a:r>
              <a:rPr b="0">
                <a:solidFill>
                  <a:srgbClr val="FFC000"/>
                </a:solidFill>
              </a:rPr>
              <a:t>Sync</a:t>
            </a:r>
            <a:r>
              <a:rPr b="0"/>
              <a:t> way.</a:t>
            </a:r>
            <a:endParaRPr b="0"/>
          </a:p>
          <a:p>
            <a:pPr marL="525780" indent="-480059" algn="l">
              <a:spcBef>
                <a:spcPts val="600"/>
              </a:spcBef>
              <a:buClr>
                <a:srgbClr val="FF8600"/>
              </a:buClr>
              <a:buSzPct val="100000"/>
              <a:buFont typeface="Arial"/>
              <a:buChar char="✓"/>
              <a:defRPr b="1" sz="28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525780" indent="-480059" algn="l">
              <a:spcBef>
                <a:spcPts val="600"/>
              </a:spcBef>
              <a:buClr>
                <a:srgbClr val="FF8600"/>
              </a:buClr>
              <a:buSzPct val="100000"/>
              <a:buFont typeface="Arial"/>
              <a:buChar char="✓"/>
              <a:defRPr b="1" sz="28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b="0"/>
              <a:t>Instead of passing objects or modules, pass small Payloads (Data/Messages) that are relevant for the specific cases/events.</a:t>
            </a:r>
            <a:endParaRPr b="0"/>
          </a:p>
          <a:p>
            <a:pPr marL="525780" indent="-480059" algn="l">
              <a:spcBef>
                <a:spcPts val="600"/>
              </a:spcBef>
              <a:buClr>
                <a:srgbClr val="FF8600"/>
              </a:buClr>
              <a:buSzPct val="100000"/>
              <a:buFont typeface="Arial"/>
              <a:buChar char="✓"/>
              <a:defRPr b="1" sz="28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525780" indent="-480059" algn="l">
              <a:spcBef>
                <a:spcPts val="600"/>
              </a:spcBef>
              <a:buClr>
                <a:srgbClr val="FF8600"/>
              </a:buClr>
              <a:buSzPct val="100000"/>
              <a:buFont typeface="Arial"/>
              <a:buChar char="✓"/>
              <a:defRPr b="1" sz="28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b="0"/>
              <a:t>Classes/Modules will not be “familiar” with each other = better encapsulation and less dependencies.</a:t>
            </a:r>
            <a:endParaRPr b="0"/>
          </a:p>
          <a:p>
            <a:pPr marL="525780" indent="-480059" algn="l">
              <a:spcBef>
                <a:spcPts val="600"/>
              </a:spcBef>
              <a:buClr>
                <a:srgbClr val="FF8600"/>
              </a:buClr>
              <a:buSzPct val="100000"/>
              <a:buFont typeface="Arial"/>
              <a:buChar char="✓"/>
              <a:defRPr b="1" sz="28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525780" indent="-480059" algn="l">
              <a:spcBef>
                <a:spcPts val="600"/>
              </a:spcBef>
              <a:buClr>
                <a:srgbClr val="FF8600"/>
              </a:buClr>
              <a:buSzPct val="100000"/>
              <a:buFont typeface="Arial"/>
              <a:buChar char="✓"/>
              <a:defRPr b="1" sz="28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b="0"/>
              <a:t>In case of subscriber’s destruction, it will be removed automatically from Messenger’s list, since it is via Weak Reference.</a:t>
            </a:r>
            <a:endParaRPr b="0"/>
          </a:p>
          <a:p>
            <a:pPr marL="525780" indent="-480059" algn="l">
              <a:spcBef>
                <a:spcPts val="600"/>
              </a:spcBef>
              <a:buClr>
                <a:srgbClr val="FF8600"/>
              </a:buClr>
              <a:buSzPct val="100000"/>
              <a:buFont typeface="Arial"/>
              <a:buChar char="✓"/>
              <a:defRPr b="1" sz="28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525780" indent="-480059" algn="l">
              <a:spcBef>
                <a:spcPts val="600"/>
              </a:spcBef>
              <a:buClr>
                <a:srgbClr val="FF8600"/>
              </a:buClr>
              <a:buSzPct val="100000"/>
              <a:buFont typeface="Arial"/>
              <a:buChar char="✓"/>
              <a:defRPr b="1" sz="28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b="0"/>
              <a:t>Pub/Sub can be great pattern in combination with Dependency Injection and with Inversion of Control (all three belong to SOLID).</a:t>
            </a:r>
          </a:p>
        </p:txBody>
      </p:sp>
      <p:sp>
        <p:nvSpPr>
          <p:cNvPr id="148" name="Title 3"/>
          <p:cNvSpPr txBox="1"/>
          <p:nvPr/>
        </p:nvSpPr>
        <p:spPr>
          <a:xfrm>
            <a:off x="217917" y="165875"/>
            <a:ext cx="9864150" cy="7467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spAutoFit/>
          </a:bodyPr>
          <a:lstStyle>
            <a:lvl1pPr algn="l">
              <a:defRPr sz="4400">
                <a:solidFill>
                  <a:srgbClr val="FF8600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Solution:</a:t>
            </a:r>
          </a:p>
        </p:txBody>
      </p:sp>
      <p:sp>
        <p:nvSpPr>
          <p:cNvPr id="149" name="Slide Number Placeholder 1"/>
          <p:cNvSpPr txBox="1"/>
          <p:nvPr>
            <p:ph type="sldNum" sz="quarter" idx="4294967295"/>
          </p:nvPr>
        </p:nvSpPr>
        <p:spPr>
          <a:xfrm>
            <a:off x="12753388" y="9363019"/>
            <a:ext cx="255758" cy="352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3"/>
          <p:cNvSpPr txBox="1"/>
          <p:nvPr/>
        </p:nvSpPr>
        <p:spPr>
          <a:xfrm>
            <a:off x="217917" y="165875"/>
            <a:ext cx="9864150" cy="7467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spAutoFit/>
          </a:bodyPr>
          <a:lstStyle>
            <a:lvl1pPr algn="l">
              <a:defRPr sz="4400">
                <a:solidFill>
                  <a:srgbClr val="FF8600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Solution:</a:t>
            </a:r>
          </a:p>
        </p:txBody>
      </p:sp>
      <p:sp>
        <p:nvSpPr>
          <p:cNvPr id="152" name="Slide Number Placeholder 1"/>
          <p:cNvSpPr txBox="1"/>
          <p:nvPr>
            <p:ph type="sldNum" sz="quarter" idx="4294967295"/>
          </p:nvPr>
        </p:nvSpPr>
        <p:spPr>
          <a:xfrm>
            <a:off x="12753388" y="9363020"/>
            <a:ext cx="255757" cy="3519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3" name="public class ClassB…"/>
          <p:cNvSpPr txBox="1"/>
          <p:nvPr/>
        </p:nvSpPr>
        <p:spPr>
          <a:xfrm>
            <a:off x="791769" y="3850887"/>
            <a:ext cx="7110545" cy="1425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2" tIns="65022" rIns="65022" bIns="65022">
            <a:spAutoFit/>
          </a:bodyPr>
          <a:lstStyle/>
          <a:p>
            <a:pPr algn="l" defTabSz="457200">
              <a:defRPr sz="1400">
                <a:solidFill>
                  <a:srgbClr val="569CD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public class </a:t>
            </a:r>
            <a:r>
              <a:rPr>
                <a:solidFill>
                  <a:srgbClr val="4EC9B0"/>
                </a:solidFill>
              </a:rPr>
              <a:t>ClassB</a:t>
            </a:r>
            <a:endParaRPr>
              <a:solidFill>
                <a:srgbClr val="4EC9B0"/>
              </a:solidFill>
            </a:endParaRPr>
          </a:p>
          <a:p>
            <a:pPr algn="l" defTabSz="457200">
              <a:defRPr sz="1400">
                <a:solidFill>
                  <a:srgbClr val="DCDCDC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{</a:t>
            </a:r>
          </a:p>
          <a:p>
            <a:pPr algn="l" defTabSz="457200">
              <a:defRPr sz="1400">
                <a:solidFill>
                  <a:srgbClr val="57A64A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DCDCDC"/>
                </a:solidFill>
              </a:rPr>
              <a:t>    </a:t>
            </a:r>
            <a:r>
              <a:t>// event handler - method that is invoked by Messenger and receives payload instance</a:t>
            </a:r>
          </a:p>
          <a:p>
            <a:pPr algn="l" defTabSz="457200">
              <a:defRPr sz="1400">
                <a:solidFill>
                  <a:srgbClr val="DCDCDC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57A64A"/>
                </a:solidFill>
              </a:rPr>
              <a:t>    </a:t>
            </a:r>
            <a:r>
              <a:rPr>
                <a:solidFill>
                  <a:srgbClr val="569CD6"/>
                </a:solidFill>
              </a:rPr>
              <a:t>public void </a:t>
            </a:r>
            <a:r>
              <a:t>OnEventA(</a:t>
            </a:r>
            <a:r>
              <a:rPr>
                <a:solidFill>
                  <a:srgbClr val="4EC9B0"/>
                </a:solidFill>
              </a:rPr>
              <a:t>PayloadA </a:t>
            </a:r>
            <a:r>
              <a:t>payload) { }</a:t>
            </a:r>
          </a:p>
          <a:p>
            <a:pPr algn="l" defTabSz="457200">
              <a:defRPr sz="1400">
                <a:solidFill>
                  <a:srgbClr val="DCDCDC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}</a:t>
            </a:r>
          </a:p>
        </p:txBody>
      </p:sp>
      <p:sp>
        <p:nvSpPr>
          <p:cNvPr id="154" name="public class PayloadA…"/>
          <p:cNvSpPr txBox="1"/>
          <p:nvPr/>
        </p:nvSpPr>
        <p:spPr>
          <a:xfrm>
            <a:off x="7773921" y="1776992"/>
            <a:ext cx="2712252" cy="1209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2" tIns="65022" rIns="65022" bIns="65022">
            <a:spAutoFit/>
          </a:bodyPr>
          <a:lstStyle/>
          <a:p>
            <a:pPr algn="l" defTabSz="457200">
              <a:defRPr sz="1400">
                <a:solidFill>
                  <a:srgbClr val="569CD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public class </a:t>
            </a:r>
            <a:r>
              <a:rPr>
                <a:solidFill>
                  <a:srgbClr val="4EC9B0"/>
                </a:solidFill>
              </a:rPr>
              <a:t>PayloadA</a:t>
            </a:r>
            <a:endParaRPr>
              <a:solidFill>
                <a:srgbClr val="4EC9B0"/>
              </a:solidFill>
            </a:endParaRPr>
          </a:p>
          <a:p>
            <a:pPr algn="l" defTabSz="457200">
              <a:defRPr sz="1400">
                <a:solidFill>
                  <a:srgbClr val="DCDCDC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{</a:t>
            </a:r>
          </a:p>
          <a:p>
            <a:pPr algn="l" defTabSz="457200">
              <a:defRPr sz="1400">
                <a:solidFill>
                  <a:srgbClr val="569CD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DCDCDC"/>
                </a:solidFill>
              </a:rPr>
              <a:t>    </a:t>
            </a:r>
            <a:r>
              <a:t>public int </a:t>
            </a:r>
            <a:r>
              <a:rPr>
                <a:solidFill>
                  <a:srgbClr val="DCDCDC"/>
                </a:solidFill>
              </a:rPr>
              <a:t>Id { </a:t>
            </a:r>
            <a:r>
              <a:t>get</a:t>
            </a:r>
            <a:r>
              <a:rPr>
                <a:solidFill>
                  <a:srgbClr val="DCDCDC"/>
                </a:solidFill>
              </a:rPr>
              <a:t>; </a:t>
            </a:r>
            <a:r>
              <a:t>set</a:t>
            </a:r>
            <a:r>
              <a:rPr>
                <a:solidFill>
                  <a:srgbClr val="DCDCDC"/>
                </a:solidFill>
              </a:rPr>
              <a:t>; }</a:t>
            </a:r>
            <a:endParaRPr>
              <a:solidFill>
                <a:srgbClr val="DCDCDC"/>
              </a:solidFill>
            </a:endParaRPr>
          </a:p>
          <a:p>
            <a:pPr algn="l" defTabSz="457200">
              <a:defRPr sz="1400">
                <a:solidFill>
                  <a:srgbClr val="569CD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DCDCDC"/>
                </a:solidFill>
              </a:rPr>
              <a:t>    </a:t>
            </a:r>
            <a:r>
              <a:t>public string </a:t>
            </a:r>
            <a:r>
              <a:rPr>
                <a:solidFill>
                  <a:srgbClr val="DCDCDC"/>
                </a:solidFill>
              </a:rPr>
              <a:t>Name { </a:t>
            </a:r>
            <a:r>
              <a:t>get</a:t>
            </a:r>
            <a:r>
              <a:rPr>
                <a:solidFill>
                  <a:srgbClr val="DCDCDC"/>
                </a:solidFill>
              </a:rPr>
              <a:t>; </a:t>
            </a:r>
            <a:r>
              <a:t>set</a:t>
            </a:r>
            <a:r>
              <a:rPr>
                <a:solidFill>
                  <a:srgbClr val="DCDCDC"/>
                </a:solidFill>
              </a:rPr>
              <a:t>; }</a:t>
            </a:r>
            <a:endParaRPr>
              <a:solidFill>
                <a:srgbClr val="DCDCDC"/>
              </a:solidFill>
            </a:endParaRPr>
          </a:p>
          <a:p>
            <a:pPr algn="l" defTabSz="457200">
              <a:defRPr sz="1400">
                <a:solidFill>
                  <a:srgbClr val="DCDCDC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}</a:t>
            </a:r>
          </a:p>
        </p:txBody>
      </p:sp>
      <p:sp>
        <p:nvSpPr>
          <p:cNvPr id="155" name="Usage of Messenger as Pub/Sub mechanism:"/>
          <p:cNvSpPr txBox="1"/>
          <p:nvPr/>
        </p:nvSpPr>
        <p:spPr>
          <a:xfrm>
            <a:off x="268697" y="1211077"/>
            <a:ext cx="5227268" cy="351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spAutoFit/>
          </a:bodyPr>
          <a:lstStyle>
            <a:lvl1pPr indent="320040" algn="l">
              <a:spcBef>
                <a:spcPts val="400"/>
              </a:spcBef>
              <a:def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Usage of Messenger as Pub/Sub mechanism:</a:t>
            </a:r>
          </a:p>
        </p:txBody>
      </p:sp>
      <p:sp>
        <p:nvSpPr>
          <p:cNvPr id="156" name="public class ClassC…"/>
          <p:cNvSpPr txBox="1"/>
          <p:nvPr/>
        </p:nvSpPr>
        <p:spPr>
          <a:xfrm>
            <a:off x="791769" y="5491615"/>
            <a:ext cx="6576538" cy="3800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2" tIns="65022" rIns="65022" bIns="65022">
            <a:spAutoFit/>
          </a:bodyPr>
          <a:lstStyle/>
          <a:p>
            <a:pPr algn="l" defTabSz="457200">
              <a:defRPr sz="1400">
                <a:solidFill>
                  <a:srgbClr val="569CD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public class </a:t>
            </a:r>
            <a:r>
              <a:rPr>
                <a:solidFill>
                  <a:srgbClr val="FFFFFF"/>
                </a:solidFill>
              </a:rPr>
              <a:t>ClassC</a:t>
            </a:r>
            <a:endParaRPr>
              <a:solidFill>
                <a:srgbClr val="A9A9A9"/>
              </a:solidFill>
            </a:endParaRPr>
          </a:p>
          <a:p>
            <a:pPr algn="l" defTabSz="457200">
              <a:defRPr sz="1400">
                <a:solidFill>
                  <a:srgbClr val="DCDCDC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{</a:t>
            </a:r>
          </a:p>
          <a:p>
            <a:pPr algn="l" defTabSz="457200">
              <a:defRPr sz="1400">
                <a:solidFill>
                  <a:srgbClr val="569CD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DCDCDC"/>
                </a:solidFill>
              </a:rPr>
              <a:t>    </a:t>
            </a:r>
            <a:r>
              <a:t>private </a:t>
            </a:r>
            <a:r>
              <a:rPr>
                <a:solidFill>
                  <a:srgbClr val="4EC9B0"/>
                </a:solidFill>
              </a:rPr>
              <a:t>ClassA </a:t>
            </a:r>
            <a:r>
              <a:rPr>
                <a:solidFill>
                  <a:srgbClr val="DCDCDC"/>
                </a:solidFill>
              </a:rPr>
              <a:t>_objA;</a:t>
            </a:r>
            <a:endParaRPr>
              <a:solidFill>
                <a:srgbClr val="DCDCDC"/>
              </a:solidFill>
            </a:endParaRPr>
          </a:p>
          <a:p>
            <a:pPr algn="l" defTabSz="457200">
              <a:defRPr sz="1400">
                <a:solidFill>
                  <a:srgbClr val="569CD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DCDCDC"/>
                </a:solidFill>
              </a:rPr>
              <a:t>    </a:t>
            </a:r>
            <a:r>
              <a:t>private </a:t>
            </a:r>
            <a:r>
              <a:rPr>
                <a:solidFill>
                  <a:srgbClr val="4EC9B0"/>
                </a:solidFill>
              </a:rPr>
              <a:t>ClassB </a:t>
            </a:r>
            <a:r>
              <a:rPr>
                <a:solidFill>
                  <a:srgbClr val="DCDCDC"/>
                </a:solidFill>
              </a:rPr>
              <a:t>_objB;</a:t>
            </a:r>
            <a:endParaRPr>
              <a:solidFill>
                <a:srgbClr val="DCDCDC"/>
              </a:solidFill>
            </a:endParaRPr>
          </a:p>
          <a:p>
            <a:pPr algn="l" defTabSz="457200">
              <a:defRPr sz="1400">
                <a:solidFill>
                  <a:srgbClr val="569CD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DCDCDC"/>
                </a:solidFill>
              </a:rPr>
              <a:t>    </a:t>
            </a:r>
            <a:r>
              <a:t>private </a:t>
            </a:r>
            <a:r>
              <a:rPr>
                <a:solidFill>
                  <a:srgbClr val="4EC9B0"/>
                </a:solidFill>
              </a:rPr>
              <a:t>ClassB </a:t>
            </a:r>
            <a:r>
              <a:rPr>
                <a:solidFill>
                  <a:srgbClr val="DCDCDC"/>
                </a:solidFill>
              </a:rPr>
              <a:t>_objC;</a:t>
            </a:r>
            <a:endParaRPr>
              <a:solidFill>
                <a:srgbClr val="DCDCDC"/>
              </a:solidFill>
            </a:endParaRPr>
          </a:p>
          <a:p>
            <a:pPr algn="l" defTabSz="457200">
              <a:defRPr sz="1400">
                <a:solidFill>
                  <a:srgbClr val="DCDCDC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algn="l" defTabSz="457200">
              <a:defRPr sz="1400">
                <a:solidFill>
                  <a:srgbClr val="A9A9A9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DCDCDC"/>
                </a:solidFill>
              </a:rPr>
              <a:t>    </a:t>
            </a:r>
            <a:r>
              <a:rPr>
                <a:solidFill>
                  <a:srgbClr val="569CD6"/>
                </a:solidFill>
              </a:rPr>
              <a:t>public void </a:t>
            </a:r>
            <a:r>
              <a:rPr>
                <a:solidFill>
                  <a:srgbClr val="FFFFFF"/>
                </a:solidFill>
              </a:rPr>
              <a:t>RegisterEvents</a:t>
            </a:r>
            <a:r>
              <a:rPr>
                <a:solidFill>
                  <a:srgbClr val="DCDCDC"/>
                </a:solidFill>
              </a:rPr>
              <a:t>()</a:t>
            </a:r>
            <a:endParaRPr>
              <a:solidFill>
                <a:srgbClr val="DCDCDC"/>
              </a:solidFill>
            </a:endParaRPr>
          </a:p>
          <a:p>
            <a:pPr algn="l" defTabSz="457200">
              <a:defRPr sz="1400">
                <a:solidFill>
                  <a:srgbClr val="DCDCDC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   {</a:t>
            </a:r>
          </a:p>
          <a:p>
            <a:pPr algn="l" defTabSz="457200">
              <a:defRPr sz="1400">
                <a:solidFill>
                  <a:srgbClr val="57A64A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DCDCDC"/>
                </a:solidFill>
              </a:rPr>
              <a:t>        </a:t>
            </a:r>
            <a:r>
              <a:t>// subscribe handler _objB.OnEventA to PayloadA</a:t>
            </a:r>
          </a:p>
          <a:p>
            <a:pPr algn="l" defTabSz="457200">
              <a:defRPr sz="1400">
                <a:solidFill>
                  <a:srgbClr val="DCDCDC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57A64A"/>
                </a:solidFill>
              </a:rPr>
              <a:t>        </a:t>
            </a:r>
            <a:r>
              <a:rPr>
                <a:solidFill>
                  <a:srgbClr val="4EC9B0"/>
                </a:solidFill>
              </a:rPr>
              <a:t>Messenger</a:t>
            </a:r>
            <a:r>
              <a:t>.Default.Subscribe&lt;</a:t>
            </a:r>
            <a:r>
              <a:rPr>
                <a:solidFill>
                  <a:srgbClr val="4EC9B0"/>
                </a:solidFill>
              </a:rPr>
              <a:t>PayloadA</a:t>
            </a:r>
            <a:r>
              <a:t>&gt;(_objB.OnEventA);</a:t>
            </a:r>
          </a:p>
          <a:p>
            <a:pPr algn="l" defTabSz="457200">
              <a:defRPr sz="1400">
                <a:solidFill>
                  <a:srgbClr val="DCDCDC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       </a:t>
            </a:r>
          </a:p>
          <a:p>
            <a:pPr algn="l" defTabSz="457200">
              <a:defRPr sz="1400">
                <a:solidFill>
                  <a:srgbClr val="57A64A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DCDCDC"/>
                </a:solidFill>
              </a:rPr>
              <a:t>        </a:t>
            </a:r>
            <a:r>
              <a:t>// subscribe handler _objC.OnEventA to PayloadA with filter</a:t>
            </a:r>
          </a:p>
          <a:p>
            <a:pPr algn="l" defTabSz="457200">
              <a:defRPr sz="1400">
                <a:solidFill>
                  <a:srgbClr val="DCDCDC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57A64A"/>
                </a:solidFill>
              </a:rPr>
              <a:t>        </a:t>
            </a:r>
            <a:r>
              <a:rPr>
                <a:solidFill>
                  <a:srgbClr val="4EC9B0"/>
                </a:solidFill>
              </a:rPr>
              <a:t>Messenger</a:t>
            </a:r>
            <a:r>
              <a:t>.Default.Subscribe&lt;</a:t>
            </a:r>
            <a:r>
              <a:rPr>
                <a:solidFill>
                  <a:srgbClr val="4EC9B0"/>
                </a:solidFill>
              </a:rPr>
              <a:t>PayloadA</a:t>
            </a:r>
            <a:r>
              <a:t>&gt;(_objC.OnEventA, PayloadAFilter);</a:t>
            </a:r>
          </a:p>
          <a:p>
            <a:pPr algn="l" defTabSz="457200">
              <a:defRPr sz="1400">
                <a:solidFill>
                  <a:srgbClr val="DCDCDC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   }</a:t>
            </a:r>
          </a:p>
          <a:p>
            <a:pPr algn="l" defTabSz="457200">
              <a:defRPr sz="1400">
                <a:solidFill>
                  <a:srgbClr val="DCDCDC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algn="l" defTabSz="457200">
              <a:defRPr sz="1400">
                <a:solidFill>
                  <a:srgbClr val="DCDCDC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   </a:t>
            </a:r>
            <a:r>
              <a:rPr>
                <a:solidFill>
                  <a:srgbClr val="569CD6"/>
                </a:solidFill>
              </a:rPr>
              <a:t>private bool </a:t>
            </a:r>
            <a:r>
              <a:t>PayloadAFilter(</a:t>
            </a:r>
            <a:r>
              <a:rPr>
                <a:solidFill>
                  <a:srgbClr val="4EC9B0"/>
                </a:solidFill>
              </a:rPr>
              <a:t>PayloadA </a:t>
            </a:r>
            <a:r>
              <a:t>payload) { </a:t>
            </a:r>
            <a:r>
              <a:rPr>
                <a:solidFill>
                  <a:srgbClr val="57A64A"/>
                </a:solidFill>
              </a:rPr>
              <a:t>/*TODO*/ </a:t>
            </a:r>
            <a:r>
              <a:rPr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  <a:p>
            <a:pPr algn="l" defTabSz="457200">
              <a:defRPr sz="1400">
                <a:solidFill>
                  <a:srgbClr val="DCDCDC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}</a:t>
            </a:r>
          </a:p>
        </p:txBody>
      </p:sp>
      <p:sp>
        <p:nvSpPr>
          <p:cNvPr id="157" name="public class ClassA…"/>
          <p:cNvSpPr txBox="1"/>
          <p:nvPr/>
        </p:nvSpPr>
        <p:spPr>
          <a:xfrm>
            <a:off x="791769" y="1776992"/>
            <a:ext cx="6122054" cy="1857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2" tIns="65022" rIns="65022" bIns="65022">
            <a:spAutoFit/>
          </a:bodyPr>
          <a:lstStyle/>
          <a:p>
            <a:pPr algn="l" defTabSz="457200">
              <a:defRPr sz="1400">
                <a:solidFill>
                  <a:srgbClr val="569CD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public class </a:t>
            </a:r>
            <a:r>
              <a:rPr>
                <a:solidFill>
                  <a:srgbClr val="FFFFFF"/>
                </a:solidFill>
              </a:rPr>
              <a:t>ClassA</a:t>
            </a:r>
            <a:endParaRPr>
              <a:solidFill>
                <a:srgbClr val="A9A9A9"/>
              </a:solidFill>
            </a:endParaRPr>
          </a:p>
          <a:p>
            <a:pPr algn="l" defTabSz="457200">
              <a:defRPr sz="1400">
                <a:solidFill>
                  <a:srgbClr val="DCDCDC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{</a:t>
            </a:r>
          </a:p>
          <a:p>
            <a:pPr algn="l" defTabSz="457200">
              <a:defRPr sz="1400">
                <a:solidFill>
                  <a:srgbClr val="A9A9A9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DCDCDC"/>
                </a:solidFill>
              </a:rPr>
              <a:t>   </a:t>
            </a:r>
            <a:r>
              <a:rPr>
                <a:solidFill>
                  <a:srgbClr val="569CD6"/>
                </a:solidFill>
              </a:rPr>
              <a:t>public void </a:t>
            </a:r>
            <a:r>
              <a:rPr>
                <a:solidFill>
                  <a:srgbClr val="FFFFFF"/>
                </a:solidFill>
              </a:rPr>
              <a:t>PublishEvent</a:t>
            </a:r>
            <a:r>
              <a:rPr>
                <a:solidFill>
                  <a:srgbClr val="DCDCDC"/>
                </a:solidFill>
              </a:rPr>
              <a:t>()</a:t>
            </a:r>
            <a:endParaRPr>
              <a:solidFill>
                <a:srgbClr val="DCDCDC"/>
              </a:solidFill>
            </a:endParaRPr>
          </a:p>
          <a:p>
            <a:pPr algn="l" defTabSz="457200">
              <a:defRPr sz="1400">
                <a:solidFill>
                  <a:srgbClr val="DCDCDC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   {</a:t>
            </a:r>
          </a:p>
          <a:p>
            <a:pPr algn="l" defTabSz="457200">
              <a:defRPr sz="1400">
                <a:solidFill>
                  <a:srgbClr val="57A64A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DCDCDC"/>
                </a:solidFill>
              </a:rPr>
              <a:t>        </a:t>
            </a:r>
            <a:r>
              <a:t>// publish new payload with specific data</a:t>
            </a:r>
          </a:p>
          <a:p>
            <a:pPr algn="l" defTabSz="457200">
              <a:defRPr sz="1400">
                <a:solidFill>
                  <a:srgbClr val="DCDCDC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57A64A"/>
                </a:solidFill>
              </a:rPr>
              <a:t>        </a:t>
            </a:r>
            <a:r>
              <a:rPr>
                <a:solidFill>
                  <a:srgbClr val="4EC9B0"/>
                </a:solidFill>
              </a:rPr>
              <a:t>Messenger</a:t>
            </a:r>
            <a:r>
              <a:t>.Default.Publish(</a:t>
            </a:r>
            <a:r>
              <a:rPr>
                <a:solidFill>
                  <a:srgbClr val="4EC9B0"/>
                </a:solidFill>
              </a:rPr>
              <a:t>new</a:t>
            </a:r>
            <a:r>
              <a:t> </a:t>
            </a:r>
            <a:r>
              <a:rPr>
                <a:solidFill>
                  <a:srgbClr val="4EC9B0"/>
                </a:solidFill>
              </a:rPr>
              <a:t>PayloadA { </a:t>
            </a:r>
            <a:r>
              <a:rPr>
                <a:solidFill>
                  <a:srgbClr val="FFFFFF"/>
                </a:solidFill>
              </a:rPr>
              <a:t>Id = 123, Name = “ABC”</a:t>
            </a:r>
            <a:r>
              <a:rPr>
                <a:solidFill>
                  <a:srgbClr val="4EC9B0"/>
                </a:solidFill>
              </a:rPr>
              <a:t> }</a:t>
            </a:r>
            <a:r>
              <a:t>);</a:t>
            </a:r>
          </a:p>
          <a:p>
            <a:pPr algn="l" defTabSz="457200">
              <a:defRPr sz="1400">
                <a:solidFill>
                  <a:srgbClr val="DCDCDC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   }</a:t>
            </a:r>
            <a:endParaRPr>
              <a:solidFill>
                <a:srgbClr val="FFFFFF"/>
              </a:solidFill>
            </a:endParaRPr>
          </a:p>
          <a:p>
            <a:pPr algn="l" defTabSz="457200">
              <a:defRPr sz="1400">
                <a:solidFill>
                  <a:srgbClr val="DCDCDC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}</a:t>
            </a:r>
          </a:p>
        </p:txBody>
      </p:sp>
      <p:grpSp>
        <p:nvGrpSpPr>
          <p:cNvPr id="170" name="Group"/>
          <p:cNvGrpSpPr/>
          <p:nvPr/>
        </p:nvGrpSpPr>
        <p:grpSpPr>
          <a:xfrm>
            <a:off x="7839658" y="5181076"/>
            <a:ext cx="4540066" cy="4197559"/>
            <a:chOff x="0" y="0"/>
            <a:chExt cx="4540064" cy="4197558"/>
          </a:xfrm>
        </p:grpSpPr>
        <p:grpSp>
          <p:nvGrpSpPr>
            <p:cNvPr id="168" name="Group"/>
            <p:cNvGrpSpPr/>
            <p:nvPr/>
          </p:nvGrpSpPr>
          <p:grpSpPr>
            <a:xfrm>
              <a:off x="0" y="0"/>
              <a:ext cx="4540065" cy="3522571"/>
              <a:chOff x="0" y="0"/>
              <a:chExt cx="4540064" cy="3522570"/>
            </a:xfrm>
          </p:grpSpPr>
          <p:sp>
            <p:nvSpPr>
              <p:cNvPr id="158" name="Messenger"/>
              <p:cNvSpPr/>
              <p:nvPr/>
            </p:nvSpPr>
            <p:spPr>
              <a:xfrm>
                <a:off x="0" y="1467787"/>
                <a:ext cx="1621190" cy="440979"/>
              </a:xfrm>
              <a:prstGeom prst="roundRect">
                <a:avLst>
                  <a:gd name="adj" fmla="val 42427"/>
                </a:avLst>
              </a:prstGeom>
              <a:solidFill>
                <a:schemeClr val="accent2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>
                <a:outerShdw sx="100000" sy="100000" kx="0" ky="0" algn="b" rotWithShape="0" blurRad="63500" dist="50800" dir="5400000">
                  <a:srgbClr val="000000">
                    <a:alpha val="48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5022" tIns="65022" rIns="65022" bIns="65022" numCol="1" anchor="ctr">
                <a:noAutofit/>
              </a:bodyPr>
              <a:lstStyle>
                <a:lvl1pPr algn="ctr">
                  <a:defRPr sz="20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Messenger</a:t>
                </a:r>
              </a:p>
            </p:txBody>
          </p:sp>
          <p:sp>
            <p:nvSpPr>
              <p:cNvPr id="159" name="ObjB"/>
              <p:cNvSpPr/>
              <p:nvPr/>
            </p:nvSpPr>
            <p:spPr>
              <a:xfrm>
                <a:off x="3204750" y="1467787"/>
                <a:ext cx="1335315" cy="440979"/>
              </a:xfrm>
              <a:prstGeom prst="roundRect">
                <a:avLst>
                  <a:gd name="adj" fmla="val 42427"/>
                </a:avLst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>
                <a:outerShdw sx="100000" sy="100000" kx="0" ky="0" algn="b" rotWithShape="0" blurRad="63500" dist="50800" dir="5400000">
                  <a:srgbClr val="000000">
                    <a:alpha val="48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5022" tIns="65022" rIns="65022" bIns="65022" numCol="1" anchor="ctr">
                <a:noAutofit/>
              </a:bodyPr>
              <a:lstStyle>
                <a:lvl1pPr algn="ctr">
                  <a:defRPr sz="2000"/>
                </a:lvl1pPr>
              </a:lstStyle>
              <a:p>
                <a:pPr/>
                <a:r>
                  <a:t>ObjB</a:t>
                </a:r>
              </a:p>
            </p:txBody>
          </p:sp>
          <p:sp>
            <p:nvSpPr>
              <p:cNvPr id="160" name="Line"/>
              <p:cNvSpPr/>
              <p:nvPr/>
            </p:nvSpPr>
            <p:spPr>
              <a:xfrm>
                <a:off x="1631541" y="1688276"/>
                <a:ext cx="1562859" cy="1"/>
              </a:xfrm>
              <a:prstGeom prst="line">
                <a:avLst/>
              </a:prstGeom>
              <a:noFill/>
              <a:ln w="38100" cap="flat">
                <a:solidFill>
                  <a:schemeClr val="accent1"/>
                </a:solidFill>
                <a:custDash>
                  <a:ds d="200000" sp="200000"/>
                </a:custDash>
                <a:miter lim="400000"/>
                <a:tailEnd type="triangle" w="med" len="med"/>
              </a:ln>
              <a:effectLst>
                <a:outerShdw sx="100000" sy="100000" kx="0" ky="0" algn="b" rotWithShape="0" blurRad="63500" dist="50800" dir="5400000">
                  <a:srgbClr val="000000">
                    <a:alpha val="48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61" name="PayloadA"/>
              <p:cNvSpPr/>
              <p:nvPr/>
            </p:nvSpPr>
            <p:spPr>
              <a:xfrm>
                <a:off x="2865144" y="1300786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65022" tIns="65022" rIns="65022" bIns="65022" numCol="1" anchor="t">
                <a:spAutoFit/>
              </a:bodyPr>
              <a:lstStyle>
                <a:lvl1pPr>
                  <a:defRPr sz="16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PayloadA</a:t>
                </a:r>
              </a:p>
            </p:txBody>
          </p:sp>
          <p:sp>
            <p:nvSpPr>
              <p:cNvPr id="162" name="ObjC"/>
              <p:cNvSpPr/>
              <p:nvPr/>
            </p:nvSpPr>
            <p:spPr>
              <a:xfrm>
                <a:off x="3204750" y="2966367"/>
                <a:ext cx="1335315" cy="440979"/>
              </a:xfrm>
              <a:prstGeom prst="roundRect">
                <a:avLst>
                  <a:gd name="adj" fmla="val 42427"/>
                </a:avLst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>
                <a:outerShdw sx="100000" sy="100000" kx="0" ky="0" algn="b" rotWithShape="0" blurRad="63500" dist="50800" dir="5400000">
                  <a:srgbClr val="000000">
                    <a:alpha val="48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5022" tIns="65022" rIns="65022" bIns="65022" numCol="1" anchor="ctr">
                <a:noAutofit/>
              </a:bodyPr>
              <a:lstStyle>
                <a:lvl1pPr algn="ctr">
                  <a:defRPr sz="2000"/>
                </a:lvl1pPr>
              </a:lstStyle>
              <a:p>
                <a:pPr/>
                <a:r>
                  <a:t>ObjC</a:t>
                </a:r>
              </a:p>
            </p:txBody>
          </p:sp>
          <p:sp>
            <p:nvSpPr>
              <p:cNvPr id="163" name="Line"/>
              <p:cNvSpPr/>
              <p:nvPr/>
            </p:nvSpPr>
            <p:spPr>
              <a:xfrm>
                <a:off x="844086" y="1931691"/>
                <a:ext cx="2360984" cy="1257050"/>
              </a:xfrm>
              <a:prstGeom prst="line">
                <a:avLst/>
              </a:prstGeom>
              <a:noFill/>
              <a:ln w="38100" cap="flat">
                <a:solidFill>
                  <a:schemeClr val="accent1"/>
                </a:solidFill>
                <a:custDash>
                  <a:ds d="200000" sp="200000"/>
                </a:custDash>
                <a:miter lim="400000"/>
                <a:tailEnd type="triangle" w="med" len="med"/>
              </a:ln>
              <a:effectLst>
                <a:outerShdw sx="100000" sy="100000" kx="0" ky="0" algn="b" rotWithShape="0" blurRad="63500" dist="50800" dir="5400000">
                  <a:srgbClr val="000000">
                    <a:alpha val="48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64" name="PayloadA"/>
              <p:cNvSpPr/>
              <p:nvPr/>
            </p:nvSpPr>
            <p:spPr>
              <a:xfrm>
                <a:off x="2865144" y="2252570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65022" tIns="65022" rIns="65022" bIns="65022" numCol="1" anchor="t">
                <a:spAutoFit/>
              </a:bodyPr>
              <a:lstStyle>
                <a:lvl1pPr>
                  <a:defRPr sz="16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PayloadA</a:t>
                </a:r>
              </a:p>
            </p:txBody>
          </p:sp>
          <p:sp>
            <p:nvSpPr>
              <p:cNvPr id="165" name="ObjA"/>
              <p:cNvSpPr/>
              <p:nvPr/>
            </p:nvSpPr>
            <p:spPr>
              <a:xfrm>
                <a:off x="142937" y="0"/>
                <a:ext cx="1335315" cy="440979"/>
              </a:xfrm>
              <a:prstGeom prst="roundRect">
                <a:avLst>
                  <a:gd name="adj" fmla="val 42427"/>
                </a:avLst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>
                <a:outerShdw sx="100000" sy="100000" kx="0" ky="0" algn="b" rotWithShape="0" blurRad="63500" dist="50800" dir="5400000">
                  <a:srgbClr val="000000">
                    <a:alpha val="48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5022" tIns="65022" rIns="65022" bIns="65022" numCol="1" anchor="ctr">
                <a:noAutofit/>
              </a:bodyPr>
              <a:lstStyle>
                <a:lvl1pPr algn="ctr">
                  <a:defRPr sz="2000"/>
                </a:lvl1pPr>
              </a:lstStyle>
              <a:p>
                <a:pPr/>
                <a:r>
                  <a:t>ObjA</a:t>
                </a:r>
              </a:p>
            </p:txBody>
          </p:sp>
          <p:sp>
            <p:nvSpPr>
              <p:cNvPr id="166" name="Line"/>
              <p:cNvSpPr/>
              <p:nvPr/>
            </p:nvSpPr>
            <p:spPr>
              <a:xfrm flipH="1">
                <a:off x="844688" y="454441"/>
                <a:ext cx="1" cy="981746"/>
              </a:xfrm>
              <a:prstGeom prst="line">
                <a:avLst/>
              </a:prstGeom>
              <a:noFill/>
              <a:ln w="38100" cap="flat">
                <a:solidFill>
                  <a:schemeClr val="accent1"/>
                </a:solidFill>
                <a:custDash>
                  <a:ds d="200000" sp="200000"/>
                </a:custDash>
                <a:miter lim="400000"/>
                <a:tailEnd type="triangle" w="med" len="med"/>
              </a:ln>
              <a:effectLst>
                <a:outerShdw sx="100000" sy="100000" kx="0" ky="0" algn="b" rotWithShape="0" blurRad="63500" dist="50800" dir="5400000">
                  <a:srgbClr val="000000">
                    <a:alpha val="48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67" name="PayloadA"/>
              <p:cNvSpPr/>
              <p:nvPr/>
            </p:nvSpPr>
            <p:spPr>
              <a:xfrm>
                <a:off x="1766870" y="695196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65022" tIns="65022" rIns="65022" bIns="65022" numCol="1" anchor="t">
                <a:spAutoFit/>
              </a:bodyPr>
              <a:lstStyle>
                <a:lvl1pPr>
                  <a:defRPr sz="16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PayloadA</a:t>
                </a:r>
              </a:p>
            </p:txBody>
          </p:sp>
        </p:grpSp>
        <p:sp>
          <p:nvSpPr>
            <p:cNvPr id="169" name="WeakRef…"/>
            <p:cNvSpPr/>
            <p:nvPr/>
          </p:nvSpPr>
          <p:spPr>
            <a:xfrm>
              <a:off x="372509" y="2611919"/>
              <a:ext cx="1685631" cy="15856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1478" y="10576"/>
                  </a:lnTo>
                  <a:cubicBezTo>
                    <a:pt x="11176" y="10563"/>
                    <a:pt x="10887" y="10528"/>
                    <a:pt x="10578" y="10528"/>
                  </a:cubicBezTo>
                  <a:cubicBezTo>
                    <a:pt x="4736" y="10528"/>
                    <a:pt x="0" y="13006"/>
                    <a:pt x="0" y="16064"/>
                  </a:cubicBezTo>
                  <a:cubicBezTo>
                    <a:pt x="0" y="19121"/>
                    <a:pt x="4736" y="21600"/>
                    <a:pt x="10578" y="21600"/>
                  </a:cubicBezTo>
                  <a:cubicBezTo>
                    <a:pt x="16420" y="21600"/>
                    <a:pt x="21156" y="19121"/>
                    <a:pt x="21156" y="16064"/>
                  </a:cubicBezTo>
                  <a:cubicBezTo>
                    <a:pt x="21156" y="13683"/>
                    <a:pt x="18270" y="11666"/>
                    <a:pt x="14240" y="10885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flat">
              <a:solidFill>
                <a:schemeClr val="accent6"/>
              </a:solidFill>
              <a:custDash>
                <a:ds d="200000" sp="200000"/>
              </a:custDash>
              <a:miter lim="400000"/>
            </a:ln>
            <a:effectLst>
              <a:outerShdw sx="100000" sy="100000" kx="0" ky="0" algn="b" rotWithShape="0" blurRad="63500" dist="50800" dir="5400000">
                <a:srgbClr val="000000">
                  <a:alpha val="48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2" tIns="65022" rIns="65022" bIns="65022" numCol="1" anchor="ctr">
              <a:noAutofit/>
            </a:bodyPr>
            <a:lstStyle/>
            <a:p>
              <a:pPr algn="ctr" defTabSz="1300162">
                <a:defRPr sz="13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WeakRef</a:t>
              </a:r>
            </a:p>
            <a:p>
              <a:pPr algn="ctr" defTabSz="1300162">
                <a:defRPr sz="13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Full Encapsulation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itle 3"/>
          <p:cNvSpPr txBox="1"/>
          <p:nvPr>
            <p:ph type="title"/>
          </p:nvPr>
        </p:nvSpPr>
        <p:spPr>
          <a:xfrm>
            <a:off x="43414" y="268286"/>
            <a:ext cx="12910902" cy="921705"/>
          </a:xfrm>
          <a:prstGeom prst="rect">
            <a:avLst/>
          </a:prstGeom>
        </p:spPr>
        <p:txBody>
          <a:bodyPr anchor="t"/>
          <a:lstStyle>
            <a:lvl1pPr algn="ctr">
              <a:defRPr sz="4400"/>
            </a:lvl1pPr>
          </a:lstStyle>
          <a:p>
            <a:pPr/>
            <a:r>
              <a:t>Event Routing by Pub\Sub Messenger</a:t>
            </a:r>
          </a:p>
        </p:txBody>
      </p:sp>
      <p:grpSp>
        <p:nvGrpSpPr>
          <p:cNvPr id="198" name="Group 1"/>
          <p:cNvGrpSpPr/>
          <p:nvPr/>
        </p:nvGrpSpPr>
        <p:grpSpPr>
          <a:xfrm>
            <a:off x="2610923" y="1957113"/>
            <a:ext cx="7782956" cy="6863486"/>
            <a:chOff x="0" y="-1"/>
            <a:chExt cx="7782955" cy="6863485"/>
          </a:xfrm>
        </p:grpSpPr>
        <p:grpSp>
          <p:nvGrpSpPr>
            <p:cNvPr id="175" name="Freeform 9"/>
            <p:cNvGrpSpPr/>
            <p:nvPr/>
          </p:nvGrpSpPr>
          <p:grpSpPr>
            <a:xfrm>
              <a:off x="2764949" y="2510035"/>
              <a:ext cx="2253369" cy="1947744"/>
              <a:chOff x="-1" y="0"/>
              <a:chExt cx="2253367" cy="1947743"/>
            </a:xfrm>
          </p:grpSpPr>
          <p:sp>
            <p:nvSpPr>
              <p:cNvPr id="173" name="Shape"/>
              <p:cNvSpPr/>
              <p:nvPr/>
            </p:nvSpPr>
            <p:spPr>
              <a:xfrm>
                <a:off x="-1" y="0"/>
                <a:ext cx="2253368" cy="19477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3600"/>
                    </a:moveTo>
                    <a:cubicBezTo>
                      <a:pt x="0" y="1612"/>
                      <a:pt x="1393" y="0"/>
                      <a:pt x="3112" y="0"/>
                    </a:cubicBezTo>
                    <a:lnTo>
                      <a:pt x="18488" y="0"/>
                    </a:lnTo>
                    <a:cubicBezTo>
                      <a:pt x="20207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20207" y="21600"/>
                      <a:pt x="18488" y="21600"/>
                    </a:cubicBezTo>
                    <a:lnTo>
                      <a:pt x="3112" y="21600"/>
                    </a:lnTo>
                    <a:cubicBezTo>
                      <a:pt x="1393" y="21600"/>
                      <a:pt x="0" y="19988"/>
                      <a:pt x="0" y="18000"/>
                    </a:cubicBezTo>
                    <a:lnTo>
                      <a:pt x="0" y="3600"/>
                    </a:lnTo>
                    <a:close/>
                  </a:path>
                </a:pathLst>
              </a:custGeom>
              <a:solidFill>
                <a:srgbClr val="00B050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50800" dir="5400000">
                  <a:srgbClr val="000000">
                    <a:alpha val="48000"/>
                  </a:srgbClr>
                </a:outerShdw>
              </a:effectLst>
            </p:spPr>
            <p:txBody>
              <a:bodyPr wrap="square" lIns="65022" tIns="65022" rIns="65022" bIns="65022" numCol="1" anchor="ctr">
                <a:noAutofit/>
              </a:bodyPr>
              <a:lstStyle/>
              <a:p>
                <a:pPr algn="ctr" defTabSz="1011483">
                  <a:lnSpc>
                    <a:spcPct val="90000"/>
                  </a:lnSpc>
                  <a:spcBef>
                    <a:spcPts val="1000"/>
                  </a:spcBef>
                  <a:defRPr b="1" sz="2200">
                    <a:solidFill>
                      <a:srgbClr val="FFFFFF"/>
                    </a:solidFill>
                    <a:effectLst>
                      <a:outerShdw sx="100000" sy="100000" kx="0" ky="0" algn="b" rotWithShape="0" blurRad="38100" dist="38100" dir="2700000">
                        <a:srgbClr val="000000">
                          <a:alpha val="43137"/>
                        </a:srgbClr>
                      </a:outerShdw>
                    </a:effectLst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74" name="Event Messenger"/>
              <p:cNvSpPr txBox="1"/>
              <p:nvPr/>
            </p:nvSpPr>
            <p:spPr>
              <a:xfrm>
                <a:off x="-2" y="511413"/>
                <a:ext cx="2253369" cy="9249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52879" tIns="152879" rIns="152879" bIns="152879" numCol="1" anchor="ctr">
                <a:spAutoFit/>
              </a:bodyPr>
              <a:lstStyle>
                <a:lvl1pPr algn="ctr" defTabSz="1011483">
                  <a:lnSpc>
                    <a:spcPct val="90000"/>
                  </a:lnSpc>
                  <a:spcBef>
                    <a:spcPts val="900"/>
                  </a:spcBef>
                  <a:defRPr b="1" sz="2200">
                    <a:solidFill>
                      <a:srgbClr val="FFFFFF"/>
                    </a:solidFill>
                    <a:effectLst>
                      <a:outerShdw sx="100000" sy="100000" kx="0" ky="0" algn="b" rotWithShape="0" blurRad="38100" dist="38100" dir="2700000">
                        <a:srgbClr val="000000">
                          <a:alpha val="43137"/>
                        </a:srgbClr>
                      </a:outerShdw>
                    </a:effectLst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Event Messenger</a:t>
                </a:r>
              </a:p>
            </p:txBody>
          </p:sp>
        </p:grpSp>
        <p:sp>
          <p:nvSpPr>
            <p:cNvPr id="176" name="Freeform 10"/>
            <p:cNvSpPr/>
            <p:nvPr/>
          </p:nvSpPr>
          <p:spPr>
            <a:xfrm flipV="1">
              <a:off x="3890729" y="1078462"/>
              <a:ext cx="2" cy="1432479"/>
            </a:xfrm>
            <a:prstGeom prst="line">
              <a:avLst/>
            </a:prstGeom>
            <a:noFill/>
            <a:ln w="38100" cap="flat">
              <a:solidFill>
                <a:srgbClr val="FFC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179" name="Freeform 11"/>
            <p:cNvGrpSpPr/>
            <p:nvPr/>
          </p:nvGrpSpPr>
          <p:grpSpPr>
            <a:xfrm>
              <a:off x="2970086" y="-2"/>
              <a:ext cx="1843095" cy="1077562"/>
              <a:chOff x="0" y="0"/>
              <a:chExt cx="1843094" cy="1077560"/>
            </a:xfrm>
          </p:grpSpPr>
          <p:sp>
            <p:nvSpPr>
              <p:cNvPr id="177" name="Shape"/>
              <p:cNvSpPr/>
              <p:nvPr/>
            </p:nvSpPr>
            <p:spPr>
              <a:xfrm>
                <a:off x="0" y="-1"/>
                <a:ext cx="1843095" cy="10775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3600"/>
                    </a:moveTo>
                    <a:cubicBezTo>
                      <a:pt x="0" y="1612"/>
                      <a:pt x="942" y="0"/>
                      <a:pt x="2105" y="0"/>
                    </a:cubicBezTo>
                    <a:lnTo>
                      <a:pt x="19495" y="0"/>
                    </a:lnTo>
                    <a:cubicBezTo>
                      <a:pt x="20658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20658" y="21600"/>
                      <a:pt x="19495" y="21600"/>
                    </a:cubicBezTo>
                    <a:lnTo>
                      <a:pt x="2105" y="21600"/>
                    </a:lnTo>
                    <a:cubicBezTo>
                      <a:pt x="942" y="21600"/>
                      <a:pt x="0" y="19988"/>
                      <a:pt x="0" y="18000"/>
                    </a:cubicBezTo>
                    <a:lnTo>
                      <a:pt x="0" y="3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50800" dir="5400000">
                  <a:srgbClr val="000000">
                    <a:alpha val="48000"/>
                  </a:srgbClr>
                </a:outerShdw>
              </a:effectLst>
            </p:spPr>
            <p:txBody>
              <a:bodyPr wrap="square" lIns="65022" tIns="65022" rIns="65022" bIns="65022" numCol="1" anchor="ctr">
                <a:noAutofit/>
              </a:bodyPr>
              <a:lstStyle/>
              <a:p>
                <a:pPr algn="ctr" defTabSz="758612">
                  <a:lnSpc>
                    <a:spcPct val="90000"/>
                  </a:lnSpc>
                  <a:spcBef>
                    <a:spcPts val="1000"/>
                  </a:spcBef>
                  <a:defRPr b="1" sz="1600">
                    <a:solidFill>
                      <a:srgbClr val="FFFFFF"/>
                    </a:solidFill>
                    <a:effectLst>
                      <a:outerShdw sx="100000" sy="100000" kx="0" ky="0" algn="b" rotWithShape="0" blurRad="38100" dist="38100" dir="2700000">
                        <a:srgbClr val="000000">
                          <a:alpha val="43137"/>
                        </a:srgbClr>
                      </a:outerShdw>
                    </a:effectLst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78" name="Publisher"/>
              <p:cNvSpPr txBox="1"/>
              <p:nvPr/>
            </p:nvSpPr>
            <p:spPr>
              <a:xfrm>
                <a:off x="-1" y="331851"/>
                <a:ext cx="1843096" cy="4138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5950" tIns="95950" rIns="95950" bIns="95950" numCol="1" anchor="ctr">
                <a:spAutoFit/>
              </a:bodyPr>
              <a:lstStyle>
                <a:lvl1pPr algn="ctr" defTabSz="758612">
                  <a:lnSpc>
                    <a:spcPct val="90000"/>
                  </a:lnSpc>
                  <a:spcBef>
                    <a:spcPts val="700"/>
                  </a:spcBef>
                  <a:defRPr b="1" sz="1600">
                    <a:solidFill>
                      <a:srgbClr val="FFFFFF"/>
                    </a:solidFill>
                    <a:effectLst>
                      <a:outerShdw sx="100000" sy="100000" kx="0" ky="0" algn="b" rotWithShape="0" blurRad="38100" dist="38100" dir="2700000">
                        <a:srgbClr val="000000">
                          <a:alpha val="43137"/>
                        </a:srgbClr>
                      </a:outerShdw>
                    </a:effectLst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Publisher</a:t>
                </a:r>
              </a:p>
            </p:txBody>
          </p:sp>
        </p:grpSp>
        <p:sp>
          <p:nvSpPr>
            <p:cNvPr id="180" name="Freeform 12"/>
            <p:cNvSpPr/>
            <p:nvPr/>
          </p:nvSpPr>
          <p:spPr>
            <a:xfrm>
              <a:off x="5018315" y="3483906"/>
              <a:ext cx="872253" cy="2"/>
            </a:xfrm>
            <a:prstGeom prst="line">
              <a:avLst/>
            </a:prstGeom>
            <a:noFill/>
            <a:ln w="38100" cap="flat">
              <a:solidFill>
                <a:srgbClr val="FFC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183" name="Freeform 13"/>
            <p:cNvGrpSpPr/>
            <p:nvPr/>
          </p:nvGrpSpPr>
          <p:grpSpPr>
            <a:xfrm>
              <a:off x="5890566" y="3024011"/>
              <a:ext cx="1892390" cy="919792"/>
              <a:chOff x="0" y="0"/>
              <a:chExt cx="1892389" cy="919791"/>
            </a:xfrm>
          </p:grpSpPr>
          <p:sp>
            <p:nvSpPr>
              <p:cNvPr id="181" name="Shape"/>
              <p:cNvSpPr/>
              <p:nvPr/>
            </p:nvSpPr>
            <p:spPr>
              <a:xfrm>
                <a:off x="0" y="-1"/>
                <a:ext cx="1892390" cy="9197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3600"/>
                    </a:moveTo>
                    <a:cubicBezTo>
                      <a:pt x="0" y="1612"/>
                      <a:pt x="783" y="0"/>
                      <a:pt x="1750" y="0"/>
                    </a:cubicBezTo>
                    <a:lnTo>
                      <a:pt x="19850" y="0"/>
                    </a:lnTo>
                    <a:cubicBezTo>
                      <a:pt x="20817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20817" y="21600"/>
                      <a:pt x="19850" y="21600"/>
                    </a:cubicBezTo>
                    <a:lnTo>
                      <a:pt x="1750" y="21600"/>
                    </a:lnTo>
                    <a:cubicBezTo>
                      <a:pt x="783" y="21600"/>
                      <a:pt x="0" y="19988"/>
                      <a:pt x="0" y="18000"/>
                    </a:cubicBezTo>
                    <a:lnTo>
                      <a:pt x="0" y="3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4"/>
                  </a:gs>
                  <a:gs pos="60000">
                    <a:schemeClr val="accent4"/>
                  </a:gs>
                  <a:gs pos="100000">
                    <a:schemeClr val="accent4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50800" dir="5400000">
                  <a:srgbClr val="000000">
                    <a:alpha val="48000"/>
                  </a:srgbClr>
                </a:outerShdw>
              </a:effectLst>
            </p:spPr>
            <p:txBody>
              <a:bodyPr wrap="square" lIns="65022" tIns="65022" rIns="65022" bIns="65022" numCol="1" anchor="ctr">
                <a:noAutofit/>
              </a:bodyPr>
              <a:lstStyle/>
              <a:p>
                <a:pPr algn="ctr" defTabSz="758612">
                  <a:lnSpc>
                    <a:spcPct val="90000"/>
                  </a:lnSpc>
                  <a:spcBef>
                    <a:spcPts val="1000"/>
                  </a:spcBef>
                  <a:defRPr b="1" sz="1600">
                    <a:solidFill>
                      <a:srgbClr val="FFFFFF"/>
                    </a:solidFill>
                    <a:effectLst>
                      <a:outerShdw sx="100000" sy="100000" kx="0" ky="0" algn="b" rotWithShape="0" blurRad="38100" dist="38100" dir="2700000">
                        <a:srgbClr val="000000">
                          <a:alpha val="43137"/>
                        </a:srgbClr>
                      </a:outerShdw>
                    </a:effectLst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82" name="Subscriber 1"/>
              <p:cNvSpPr txBox="1"/>
              <p:nvPr/>
            </p:nvSpPr>
            <p:spPr>
              <a:xfrm>
                <a:off x="0" y="260668"/>
                <a:ext cx="1892389" cy="39845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88249" tIns="88249" rIns="88249" bIns="88249" numCol="1" anchor="ctr">
                <a:spAutoFit/>
              </a:bodyPr>
              <a:lstStyle>
                <a:lvl1pPr algn="ctr" defTabSz="758612">
                  <a:lnSpc>
                    <a:spcPct val="90000"/>
                  </a:lnSpc>
                  <a:spcBef>
                    <a:spcPts val="700"/>
                  </a:spcBef>
                  <a:defRPr b="1" sz="1600">
                    <a:solidFill>
                      <a:srgbClr val="FFFFFF"/>
                    </a:solidFill>
                    <a:effectLst>
                      <a:outerShdw sx="100000" sy="100000" kx="0" ky="0" algn="b" rotWithShape="0" blurRad="38100" dist="38100" dir="2700000">
                        <a:srgbClr val="000000">
                          <a:alpha val="43137"/>
                        </a:srgbClr>
                      </a:outerShdw>
                    </a:effectLst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Subscriber 1</a:t>
                </a:r>
              </a:p>
            </p:txBody>
          </p:sp>
        </p:grpSp>
        <p:sp>
          <p:nvSpPr>
            <p:cNvPr id="184" name="Freeform 14"/>
            <p:cNvSpPr/>
            <p:nvPr/>
          </p:nvSpPr>
          <p:spPr>
            <a:xfrm>
              <a:off x="3892534" y="4458680"/>
              <a:ext cx="2" cy="1536810"/>
            </a:xfrm>
            <a:prstGeom prst="line">
              <a:avLst/>
            </a:prstGeom>
            <a:noFill/>
            <a:ln w="38100" cap="flat">
              <a:solidFill>
                <a:srgbClr val="FFC000"/>
              </a:solidFill>
              <a:prstDash val="dash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187" name="Freeform 15"/>
            <p:cNvGrpSpPr/>
            <p:nvPr/>
          </p:nvGrpSpPr>
          <p:grpSpPr>
            <a:xfrm>
              <a:off x="2970086" y="5994586"/>
              <a:ext cx="1843095" cy="868898"/>
              <a:chOff x="0" y="0"/>
              <a:chExt cx="1843094" cy="868897"/>
            </a:xfrm>
          </p:grpSpPr>
          <p:sp>
            <p:nvSpPr>
              <p:cNvPr id="185" name="Shape"/>
              <p:cNvSpPr/>
              <p:nvPr/>
            </p:nvSpPr>
            <p:spPr>
              <a:xfrm>
                <a:off x="0" y="-1"/>
                <a:ext cx="1843095" cy="8688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3600"/>
                    </a:moveTo>
                    <a:cubicBezTo>
                      <a:pt x="0" y="1612"/>
                      <a:pt x="760" y="0"/>
                      <a:pt x="1697" y="0"/>
                    </a:cubicBezTo>
                    <a:lnTo>
                      <a:pt x="19903" y="0"/>
                    </a:lnTo>
                    <a:cubicBezTo>
                      <a:pt x="20840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20840" y="21600"/>
                      <a:pt x="19903" y="21600"/>
                    </a:cubicBezTo>
                    <a:lnTo>
                      <a:pt x="1697" y="21600"/>
                    </a:lnTo>
                    <a:cubicBezTo>
                      <a:pt x="760" y="21600"/>
                      <a:pt x="0" y="19988"/>
                      <a:pt x="0" y="18000"/>
                    </a:cubicBezTo>
                    <a:lnTo>
                      <a:pt x="0" y="3600"/>
                    </a:lnTo>
                    <a:close/>
                  </a:path>
                </a:pathLst>
              </a:custGeom>
              <a:solidFill>
                <a:srgbClr val="BF6500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50800" dir="5400000">
                  <a:srgbClr val="000000">
                    <a:alpha val="48000"/>
                  </a:srgbClr>
                </a:outerShdw>
              </a:effectLst>
            </p:spPr>
            <p:txBody>
              <a:bodyPr wrap="square" lIns="65022" tIns="65022" rIns="65022" bIns="65022" numCol="1" anchor="ctr">
                <a:noAutofit/>
              </a:bodyPr>
              <a:lstStyle/>
              <a:p>
                <a:pPr algn="ctr" defTabSz="758612">
                  <a:lnSpc>
                    <a:spcPct val="90000"/>
                  </a:lnSpc>
                  <a:spcBef>
                    <a:spcPts val="1000"/>
                  </a:spcBef>
                  <a:defRPr b="1" sz="1600">
                    <a:solidFill>
                      <a:srgbClr val="FFFFFF"/>
                    </a:solidFill>
                    <a:effectLst>
                      <a:outerShdw sx="100000" sy="100000" kx="0" ky="0" algn="b" rotWithShape="0" blurRad="38100" dist="38100" dir="2700000">
                        <a:srgbClr val="000000">
                          <a:alpha val="43137"/>
                        </a:srgbClr>
                      </a:outerShdw>
                    </a:effectLst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86" name="Subscriber 3"/>
              <p:cNvSpPr txBox="1"/>
              <p:nvPr/>
            </p:nvSpPr>
            <p:spPr>
              <a:xfrm>
                <a:off x="-1" y="237705"/>
                <a:ext cx="1843096" cy="3934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85764" tIns="85764" rIns="85764" bIns="85764" numCol="1" anchor="ctr">
                <a:spAutoFit/>
              </a:bodyPr>
              <a:lstStyle>
                <a:lvl1pPr algn="ctr" defTabSz="758612">
                  <a:lnSpc>
                    <a:spcPct val="90000"/>
                  </a:lnSpc>
                  <a:spcBef>
                    <a:spcPts val="700"/>
                  </a:spcBef>
                  <a:defRPr b="1" sz="1600">
                    <a:solidFill>
                      <a:srgbClr val="FFFFFF"/>
                    </a:solidFill>
                    <a:effectLst>
                      <a:outerShdw sx="100000" sy="100000" kx="0" ky="0" algn="b" rotWithShape="0" blurRad="38100" dist="38100" dir="2700000">
                        <a:srgbClr val="000000">
                          <a:alpha val="43137"/>
                        </a:srgbClr>
                      </a:outerShdw>
                    </a:effectLst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Subscriber 3</a:t>
                </a:r>
              </a:p>
            </p:txBody>
          </p:sp>
        </p:grpSp>
        <p:sp>
          <p:nvSpPr>
            <p:cNvPr id="188" name="Freeform 16"/>
            <p:cNvSpPr/>
            <p:nvPr/>
          </p:nvSpPr>
          <p:spPr>
            <a:xfrm flipH="1">
              <a:off x="1893009" y="3485713"/>
              <a:ext cx="871942" cy="2"/>
            </a:xfrm>
            <a:prstGeom prst="line">
              <a:avLst/>
            </a:prstGeom>
            <a:noFill/>
            <a:ln w="38100" cap="flat">
              <a:solidFill>
                <a:srgbClr val="FFC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191" name="Freeform 17"/>
            <p:cNvGrpSpPr/>
            <p:nvPr/>
          </p:nvGrpSpPr>
          <p:grpSpPr>
            <a:xfrm>
              <a:off x="0" y="3022737"/>
              <a:ext cx="1893010" cy="922341"/>
              <a:chOff x="0" y="0"/>
              <a:chExt cx="1893009" cy="922340"/>
            </a:xfrm>
          </p:grpSpPr>
          <p:sp>
            <p:nvSpPr>
              <p:cNvPr id="189" name="Shape"/>
              <p:cNvSpPr/>
              <p:nvPr/>
            </p:nvSpPr>
            <p:spPr>
              <a:xfrm>
                <a:off x="-1" y="0"/>
                <a:ext cx="1893011" cy="9223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3600"/>
                    </a:moveTo>
                    <a:cubicBezTo>
                      <a:pt x="0" y="1612"/>
                      <a:pt x="785" y="0"/>
                      <a:pt x="1754" y="0"/>
                    </a:cubicBezTo>
                    <a:lnTo>
                      <a:pt x="19846" y="0"/>
                    </a:lnTo>
                    <a:cubicBezTo>
                      <a:pt x="2081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20815" y="21600"/>
                      <a:pt x="19846" y="21600"/>
                    </a:cubicBezTo>
                    <a:lnTo>
                      <a:pt x="1754" y="21600"/>
                    </a:lnTo>
                    <a:cubicBezTo>
                      <a:pt x="785" y="21600"/>
                      <a:pt x="0" y="19988"/>
                      <a:pt x="0" y="18000"/>
                    </a:cubicBezTo>
                    <a:lnTo>
                      <a:pt x="0" y="3600"/>
                    </a:lnTo>
                    <a:close/>
                  </a:path>
                </a:pathLst>
              </a:custGeom>
              <a:solidFill>
                <a:srgbClr val="00B0F0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50800" dir="5400000">
                  <a:srgbClr val="000000">
                    <a:alpha val="48000"/>
                  </a:srgbClr>
                </a:outerShdw>
              </a:effectLst>
            </p:spPr>
            <p:txBody>
              <a:bodyPr wrap="square" lIns="65022" tIns="65022" rIns="65022" bIns="65022" numCol="1" anchor="ctr">
                <a:noAutofit/>
              </a:bodyPr>
              <a:lstStyle/>
              <a:p>
                <a:pPr algn="ctr" defTabSz="758612">
                  <a:lnSpc>
                    <a:spcPct val="90000"/>
                  </a:lnSpc>
                  <a:spcBef>
                    <a:spcPts val="1000"/>
                  </a:spcBef>
                  <a:defRPr b="1" sz="1600">
                    <a:solidFill>
                      <a:srgbClr val="FFFFFF"/>
                    </a:solidFill>
                    <a:effectLst>
                      <a:outerShdw sx="100000" sy="100000" kx="0" ky="0" algn="b" rotWithShape="0" blurRad="38100" dist="38100" dir="2700000">
                        <a:srgbClr val="000000">
                          <a:alpha val="43137"/>
                        </a:srgbClr>
                      </a:outerShdw>
                    </a:effectLst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90" name="Subscriber 2"/>
              <p:cNvSpPr txBox="1"/>
              <p:nvPr/>
            </p:nvSpPr>
            <p:spPr>
              <a:xfrm>
                <a:off x="-1" y="261818"/>
                <a:ext cx="1893011" cy="398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88374" tIns="88374" rIns="88374" bIns="88374" numCol="1" anchor="ctr">
                <a:spAutoFit/>
              </a:bodyPr>
              <a:lstStyle>
                <a:lvl1pPr algn="ctr" defTabSz="758612">
                  <a:lnSpc>
                    <a:spcPct val="90000"/>
                  </a:lnSpc>
                  <a:spcBef>
                    <a:spcPts val="700"/>
                  </a:spcBef>
                  <a:defRPr b="1" sz="1600">
                    <a:solidFill>
                      <a:srgbClr val="FFFFFF"/>
                    </a:solidFill>
                    <a:effectLst>
                      <a:outerShdw sx="100000" sy="100000" kx="0" ky="0" algn="b" rotWithShape="0" blurRad="38100" dist="38100" dir="2700000">
                        <a:srgbClr val="000000">
                          <a:alpha val="43137"/>
                        </a:srgbClr>
                      </a:outerShdw>
                    </a:effectLst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Subscriber 2</a:t>
                </a:r>
              </a:p>
            </p:txBody>
          </p:sp>
        </p:grpSp>
        <p:grpSp>
          <p:nvGrpSpPr>
            <p:cNvPr id="194" name="Group 7"/>
            <p:cNvGrpSpPr/>
            <p:nvPr/>
          </p:nvGrpSpPr>
          <p:grpSpPr>
            <a:xfrm>
              <a:off x="3595853" y="4763088"/>
              <a:ext cx="586488" cy="648607"/>
              <a:chOff x="0" y="0"/>
              <a:chExt cx="586487" cy="648605"/>
            </a:xfrm>
          </p:grpSpPr>
          <p:sp>
            <p:nvSpPr>
              <p:cNvPr id="192" name="Flowchart: Manual Operation 5"/>
              <p:cNvSpPr/>
              <p:nvPr/>
            </p:nvSpPr>
            <p:spPr>
              <a:xfrm>
                <a:off x="-1" y="-1"/>
                <a:ext cx="586488" cy="3783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17280" y="21600"/>
                    </a:lnTo>
                    <a:lnTo>
                      <a:pt x="4320" y="2160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 w="12700" cap="flat">
                <a:solidFill>
                  <a:schemeClr val="accent6"/>
                </a:solidFill>
                <a:prstDash val="solid"/>
                <a:round/>
              </a:ln>
              <a:effectLst>
                <a:outerShdw sx="100000" sy="100000" kx="0" ky="0" algn="b" rotWithShape="0" blurRad="63500" dist="50800" dir="5400000">
                  <a:srgbClr val="000000">
                    <a:alpha val="48000"/>
                  </a:srgbClr>
                </a:outerShdw>
              </a:effectLst>
            </p:spPr>
            <p:txBody>
              <a:bodyPr wrap="square" lIns="65022" tIns="65022" rIns="65022" bIns="65022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93" name="Rectangle 6"/>
              <p:cNvSpPr/>
              <p:nvPr/>
            </p:nvSpPr>
            <p:spPr>
              <a:xfrm>
                <a:off x="186565" y="378352"/>
                <a:ext cx="209459" cy="270253"/>
              </a:xfrm>
              <a:prstGeom prst="rect">
                <a:avLst/>
              </a:prstGeom>
              <a:solidFill>
                <a:schemeClr val="accent1">
                  <a:alpha val="80000"/>
                </a:schemeClr>
              </a:solidFill>
              <a:ln w="12700" cap="flat">
                <a:solidFill>
                  <a:schemeClr val="accent6"/>
                </a:solidFill>
                <a:prstDash val="solid"/>
                <a:round/>
              </a:ln>
              <a:effectLst>
                <a:outerShdw sx="100000" sy="100000" kx="0" ky="0" algn="b" rotWithShape="0" blurRad="63500" dist="50800" dir="5400000">
                  <a:srgbClr val="000000">
                    <a:alpha val="48000"/>
                  </a:srgbClr>
                </a:outerShdw>
              </a:effectLst>
            </p:spPr>
            <p:txBody>
              <a:bodyPr wrap="square" lIns="65022" tIns="65022" rIns="65022" bIns="65022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  <p:grpSp>
          <p:nvGrpSpPr>
            <p:cNvPr id="197" name="Rounded Rectangular Callout 18"/>
            <p:cNvGrpSpPr/>
            <p:nvPr/>
          </p:nvGrpSpPr>
          <p:grpSpPr>
            <a:xfrm>
              <a:off x="3957019" y="4952115"/>
              <a:ext cx="3723683" cy="1476921"/>
              <a:chOff x="0" y="0"/>
              <a:chExt cx="3723681" cy="1476920"/>
            </a:xfrm>
          </p:grpSpPr>
          <p:sp>
            <p:nvSpPr>
              <p:cNvPr id="195" name="Shape"/>
              <p:cNvSpPr/>
              <p:nvPr/>
            </p:nvSpPr>
            <p:spPr>
              <a:xfrm>
                <a:off x="0" y="0"/>
                <a:ext cx="3723682" cy="14769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937" y="11632"/>
                    </a:moveTo>
                    <a:cubicBezTo>
                      <a:pt x="7937" y="10531"/>
                      <a:pt x="8291" y="9639"/>
                      <a:pt x="8727" y="9639"/>
                    </a:cubicBezTo>
                    <a:lnTo>
                      <a:pt x="10214" y="9639"/>
                    </a:lnTo>
                    <a:lnTo>
                      <a:pt x="0" y="0"/>
                    </a:lnTo>
                    <a:lnTo>
                      <a:pt x="13630" y="9639"/>
                    </a:lnTo>
                    <a:lnTo>
                      <a:pt x="20809" y="9639"/>
                    </a:lnTo>
                    <a:cubicBezTo>
                      <a:pt x="21246" y="9639"/>
                      <a:pt x="21600" y="10531"/>
                      <a:pt x="21600" y="11632"/>
                    </a:cubicBezTo>
                    <a:lnTo>
                      <a:pt x="21600" y="19606"/>
                    </a:lnTo>
                    <a:cubicBezTo>
                      <a:pt x="21600" y="20707"/>
                      <a:pt x="21246" y="21600"/>
                      <a:pt x="20809" y="21600"/>
                    </a:cubicBezTo>
                    <a:lnTo>
                      <a:pt x="8727" y="21600"/>
                    </a:lnTo>
                    <a:cubicBezTo>
                      <a:pt x="8291" y="21600"/>
                      <a:pt x="7937" y="20707"/>
                      <a:pt x="7937" y="19606"/>
                    </a:cubicBezTo>
                    <a:lnTo>
                      <a:pt x="7937" y="1163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ACBBF"/>
                  </a:gs>
                  <a:gs pos="41000">
                    <a:srgbClr val="FDA993"/>
                  </a:gs>
                  <a:gs pos="100000">
                    <a:srgbClr val="FF8B66"/>
                  </a:gs>
                </a:gsLst>
                <a:lin ang="5400000" scaled="0"/>
              </a:gradFill>
              <a:ln w="12700" cap="flat">
                <a:solidFill>
                  <a:schemeClr val="accent2"/>
                </a:solidFill>
                <a:prstDash val="solid"/>
                <a:round/>
              </a:ln>
              <a:effectLst>
                <a:outerShdw sx="100000" sy="100000" kx="0" ky="0" algn="b" rotWithShape="0" blurRad="63500" dist="50800" dir="5400000">
                  <a:srgbClr val="000000">
                    <a:alpha val="28000"/>
                  </a:srgbClr>
                </a:outerShdw>
              </a:effectLst>
            </p:spPr>
            <p:txBody>
              <a:bodyPr wrap="square" lIns="65022" tIns="65022" rIns="65022" bIns="65022" numCol="1" anchor="ctr">
                <a:noAutofit/>
              </a:bodyPr>
              <a:lstStyle/>
              <a:p>
                <a:pPr algn="ctr">
                  <a:defRPr sz="1600">
                    <a:effectLst>
                      <a:outerShdw sx="100000" sy="100000" kx="0" ky="0" algn="b" rotWithShape="0" blurRad="38100" dist="38100" dir="2700000">
                        <a:srgbClr val="000000">
                          <a:alpha val="43137"/>
                        </a:srgbClr>
                      </a:outerShdw>
                    </a:effectLst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96" name="Filtered Subscription"/>
              <p:cNvSpPr txBox="1"/>
              <p:nvPr/>
            </p:nvSpPr>
            <p:spPr>
              <a:xfrm>
                <a:off x="1473166" y="891982"/>
                <a:ext cx="2145567" cy="352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5022" tIns="65022" rIns="65022" bIns="65022" numCol="1" anchor="ctr">
                <a:spAutoFit/>
              </a:bodyPr>
              <a:lstStyle>
                <a:lvl1pPr algn="ctr">
                  <a:defRPr sz="1600">
                    <a:effectLst>
                      <a:outerShdw sx="100000" sy="100000" kx="0" ky="0" algn="b" rotWithShape="0" blurRad="38100" dist="38100" dir="2700000">
                        <a:srgbClr val="000000">
                          <a:alpha val="43137"/>
                        </a:srgbClr>
                      </a:outerShdw>
                    </a:effectLst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Filtered Subscription</a:t>
                </a:r>
              </a:p>
            </p:txBody>
          </p:sp>
        </p:grpSp>
      </p:grpSp>
      <p:sp>
        <p:nvSpPr>
          <p:cNvPr id="199" name="Slide Number Placeholder 2"/>
          <p:cNvSpPr txBox="1"/>
          <p:nvPr>
            <p:ph type="sldNum" sz="quarter" idx="4294967295"/>
          </p:nvPr>
        </p:nvSpPr>
        <p:spPr>
          <a:xfrm>
            <a:off x="12749041" y="9363019"/>
            <a:ext cx="255757" cy="352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itle 3"/>
          <p:cNvSpPr txBox="1"/>
          <p:nvPr>
            <p:ph type="title"/>
          </p:nvPr>
        </p:nvSpPr>
        <p:spPr>
          <a:xfrm>
            <a:off x="1300478" y="473109"/>
            <a:ext cx="10403844" cy="938881"/>
          </a:xfrm>
          <a:prstGeom prst="rect">
            <a:avLst/>
          </a:prstGeom>
        </p:spPr>
        <p:txBody>
          <a:bodyPr anchor="t"/>
          <a:lstStyle>
            <a:lvl1pPr>
              <a:defRPr sz="4400"/>
            </a:lvl1pPr>
          </a:lstStyle>
          <a:p>
            <a:pPr/>
            <a:r>
              <a:t>Use Cases for Pub\Sub Messenger:</a:t>
            </a:r>
          </a:p>
        </p:txBody>
      </p:sp>
      <p:sp>
        <p:nvSpPr>
          <p:cNvPr id="202" name="Content Placeholder 4"/>
          <p:cNvSpPr txBox="1"/>
          <p:nvPr>
            <p:ph type="body" idx="1"/>
          </p:nvPr>
        </p:nvSpPr>
        <p:spPr>
          <a:xfrm>
            <a:off x="1300478" y="1906867"/>
            <a:ext cx="10403844" cy="7066445"/>
          </a:xfrm>
          <a:prstGeom prst="rect">
            <a:avLst/>
          </a:prstGeom>
        </p:spPr>
        <p:txBody>
          <a:bodyPr lIns="102398" tIns="102398" rIns="102398" bIns="102398"/>
          <a:lstStyle/>
          <a:p>
            <a:pPr marL="304800" indent="-259079" algn="l">
              <a:spcBef>
                <a:spcPts val="1700"/>
              </a:spcBef>
              <a:buFont typeface="Arial"/>
              <a:buChar char="✓"/>
              <a:defRPr b="1" sz="3400"/>
            </a:pPr>
            <a:r>
              <a:rPr>
                <a:solidFill>
                  <a:srgbClr val="FF9300"/>
                </a:solidFill>
              </a:rPr>
              <a:t>Pass Payload</a:t>
            </a:r>
            <a:r>
              <a:t> </a:t>
            </a:r>
            <a:r>
              <a:rPr b="0"/>
              <a:t>between disconnected/independent parts of code;</a:t>
            </a:r>
          </a:p>
          <a:p>
            <a:pPr marL="304800" indent="-259079" algn="l">
              <a:spcBef>
                <a:spcPts val="1700"/>
              </a:spcBef>
              <a:buClr>
                <a:srgbClr val="00F900"/>
              </a:buClr>
              <a:buFont typeface="Arial"/>
              <a:buChar char="✓"/>
              <a:defRPr b="1" sz="3400"/>
            </a:pPr>
            <a:r>
              <a:rPr>
                <a:solidFill>
                  <a:srgbClr val="00F900"/>
                </a:solidFill>
              </a:rPr>
              <a:t>Thread Safe</a:t>
            </a:r>
            <a:r>
              <a:t> </a:t>
            </a:r>
            <a:r>
              <a:rPr b="0"/>
              <a:t>Invocation of Events between disconnected/independent parts of code;</a:t>
            </a:r>
          </a:p>
          <a:p>
            <a:pPr marL="304800" indent="-259079" algn="l">
              <a:spcBef>
                <a:spcPts val="1700"/>
              </a:spcBef>
              <a:buClr>
                <a:srgbClr val="00FDFF"/>
              </a:buClr>
              <a:buFont typeface="Arial"/>
              <a:buChar char="✓"/>
              <a:defRPr b="1" sz="3400"/>
            </a:pPr>
            <a:r>
              <a:rPr>
                <a:solidFill>
                  <a:srgbClr val="00FDFF"/>
                </a:solidFill>
              </a:rPr>
              <a:t>Asynchronous</a:t>
            </a:r>
            <a:r>
              <a:rPr b="0"/>
              <a:t> Invocation of Events between disconnected/independent parts of code;</a:t>
            </a:r>
          </a:p>
          <a:p>
            <a:pPr marL="304800" indent="-259079" algn="l">
              <a:spcBef>
                <a:spcPts val="1700"/>
              </a:spcBef>
              <a:buClr>
                <a:srgbClr val="009193"/>
              </a:buClr>
              <a:buFont typeface="Arial"/>
              <a:buChar char="✓"/>
              <a:defRPr b="1" sz="3400"/>
            </a:pPr>
            <a:r>
              <a:rPr>
                <a:solidFill>
                  <a:srgbClr val="009193"/>
                </a:solidFill>
              </a:rPr>
              <a:t>Filtered</a:t>
            </a:r>
            <a:r>
              <a:rPr b="0"/>
              <a:t> Invocation of Events between disconnected/independent parts of code;</a:t>
            </a:r>
          </a:p>
          <a:p>
            <a:pPr marL="304800" indent="-259079" algn="l">
              <a:spcBef>
                <a:spcPts val="1700"/>
              </a:spcBef>
              <a:buClr>
                <a:srgbClr val="FFFC79"/>
              </a:buClr>
              <a:buFont typeface="Arial"/>
              <a:buChar char="✓"/>
              <a:defRPr b="1" sz="3400"/>
            </a:pPr>
            <a:r>
              <a:rPr>
                <a:solidFill>
                  <a:srgbClr val="FFFC79"/>
                </a:solidFill>
              </a:rPr>
              <a:t>Obfuscated</a:t>
            </a:r>
            <a:r>
              <a:rPr b="0"/>
              <a:t> Invocation of Events between disconnected/independent parts of code;</a:t>
            </a:r>
          </a:p>
        </p:txBody>
      </p:sp>
      <p:sp>
        <p:nvSpPr>
          <p:cNvPr id="203" name="Slide Number Placeholder 1"/>
          <p:cNvSpPr txBox="1"/>
          <p:nvPr>
            <p:ph type="sldNum" sz="quarter" idx="4294967295"/>
          </p:nvPr>
        </p:nvSpPr>
        <p:spPr>
          <a:xfrm>
            <a:off x="12749041" y="9363019"/>
            <a:ext cx="255757" cy="352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itle 3"/>
          <p:cNvSpPr txBox="1"/>
          <p:nvPr>
            <p:ph type="title"/>
          </p:nvPr>
        </p:nvSpPr>
        <p:spPr>
          <a:xfrm>
            <a:off x="-1" y="19730"/>
            <a:ext cx="13004802" cy="760615"/>
          </a:xfrm>
          <a:prstGeom prst="rect">
            <a:avLst/>
          </a:prstGeom>
        </p:spPr>
        <p:txBody>
          <a:bodyPr anchor="t"/>
          <a:lstStyle>
            <a:lvl1pPr>
              <a:defRPr sz="3800"/>
            </a:lvl1pPr>
          </a:lstStyle>
          <a:p>
            <a:pPr/>
            <a:r>
              <a:t>Messenger API:</a:t>
            </a:r>
          </a:p>
        </p:txBody>
      </p:sp>
      <p:sp>
        <p:nvSpPr>
          <p:cNvPr id="206" name="Content Placeholder 4"/>
          <p:cNvSpPr txBox="1"/>
          <p:nvPr>
            <p:ph type="body" idx="1"/>
          </p:nvPr>
        </p:nvSpPr>
        <p:spPr>
          <a:xfrm>
            <a:off x="152893" y="882755"/>
            <a:ext cx="12699014" cy="8704969"/>
          </a:xfrm>
          <a:prstGeom prst="rect">
            <a:avLst/>
          </a:prstGeom>
        </p:spPr>
        <p:txBody>
          <a:bodyPr lIns="102398" tIns="102398" rIns="102398" bIns="102398"/>
          <a:lstStyle/>
          <a:p>
            <a:pPr marL="280851" indent="-235130" algn="l">
              <a:spcBef>
                <a:spcPts val="1700"/>
              </a:spcBef>
              <a:buFont typeface="Arial"/>
              <a:buChar char="✓"/>
              <a:defRPr b="1" sz="1800"/>
            </a:pPr>
            <a:r>
              <a:t>Messenger</a:t>
            </a:r>
          </a:p>
          <a:p>
            <a:pPr lvl="1" marL="0" indent="320040" algn="l">
              <a:spcBef>
                <a:spcPts val="400"/>
              </a:spcBef>
              <a:buSzTx/>
              <a:buNone/>
              <a:defRPr sz="1600"/>
            </a:pPr>
            <a:r>
              <a:t>Implements this interface:</a:t>
            </a:r>
            <a:endParaRPr sz="2400"/>
          </a:p>
          <a:p>
            <a:pPr marL="0" indent="45718" algn="l">
              <a:buSzTx/>
              <a:buNone/>
              <a:defRPr sz="1800"/>
            </a:pPr>
          </a:p>
          <a:p>
            <a:pPr lvl="2" marL="0" indent="502919" algn="l">
              <a:spcBef>
                <a:spcPts val="300"/>
              </a:spcBef>
              <a:buSzTx/>
              <a:buNone/>
              <a:defRPr sz="1400">
                <a:solidFill>
                  <a:srgbClr val="6A995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/// </a:t>
            </a: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summary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  <a:p>
            <a:pPr lvl="2" marL="0" indent="502919" algn="l">
              <a:spcBef>
                <a:spcPts val="300"/>
              </a:spcBef>
              <a:buSzTx/>
              <a:buNone/>
              <a:defRPr sz="1400">
                <a:solidFill>
                  <a:srgbClr val="6A995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/// Interface for Pub/Sub Messenger</a:t>
            </a:r>
            <a:endParaRPr>
              <a:solidFill>
                <a:srgbClr val="D4D4D4"/>
              </a:solidFill>
            </a:endParaRPr>
          </a:p>
          <a:p>
            <a:pPr lvl="2" marL="0" indent="502919" algn="l">
              <a:spcBef>
                <a:spcPts val="300"/>
              </a:spcBef>
              <a:buSzTx/>
              <a:buNone/>
              <a:defRPr sz="1400">
                <a:solidFill>
                  <a:srgbClr val="6A995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/// </a:t>
            </a:r>
            <a:r>
              <a:rPr>
                <a:solidFill>
                  <a:srgbClr val="808080"/>
                </a:solidFill>
              </a:rPr>
              <a:t>&lt;/</a:t>
            </a:r>
            <a:r>
              <a:rPr>
                <a:solidFill>
                  <a:srgbClr val="569CD6"/>
                </a:solidFill>
              </a:rPr>
              <a:t>summary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  <a:p>
            <a:pPr lvl="2" marL="0" indent="502919" algn="l">
              <a:spcBef>
                <a:spcPts val="300"/>
              </a:spcBef>
              <a:buSzTx/>
              <a:buNone/>
              <a:defRPr b="1" sz="14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public</a:t>
            </a:r>
            <a:r>
              <a:rPr>
                <a:solidFill>
                  <a:srgbClr val="D4D4D4"/>
                </a:solidFill>
              </a:rPr>
              <a:t> </a:t>
            </a:r>
            <a:r>
              <a:t>interface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4EC9B0"/>
                </a:solidFill>
              </a:rPr>
              <a:t>IMessenger</a:t>
            </a:r>
            <a:endParaRPr>
              <a:solidFill>
                <a:srgbClr val="D4D4D4"/>
              </a:solidFill>
            </a:endParaRPr>
          </a:p>
          <a:p>
            <a:pPr lvl="2" marL="0" indent="502919" algn="l">
              <a:spcBef>
                <a:spcPts val="300"/>
              </a:spcBef>
              <a:buSzTx/>
              <a:buNone/>
              <a:defRPr b="1" sz="14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{</a:t>
            </a:r>
            <a:endParaRPr sz="2200"/>
          </a:p>
          <a:p>
            <a:pPr lvl="3" marL="0" indent="731519" algn="l">
              <a:spcBef>
                <a:spcPts val="300"/>
              </a:spcBef>
              <a:buSzTx/>
              <a:buNone/>
              <a:defRPr sz="1400">
                <a:solidFill>
                  <a:srgbClr val="6A995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/// </a:t>
            </a: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summary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  <a:p>
            <a:pPr lvl="3" marL="0" indent="731519" algn="l">
              <a:spcBef>
                <a:spcPts val="300"/>
              </a:spcBef>
              <a:buSzTx/>
              <a:buNone/>
              <a:defRPr sz="1400">
                <a:solidFill>
                  <a:srgbClr val="6A995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/// Publish given payload to relevant subscribers</a:t>
            </a:r>
            <a:endParaRPr>
              <a:solidFill>
                <a:srgbClr val="D4D4D4"/>
              </a:solidFill>
            </a:endParaRPr>
          </a:p>
          <a:p>
            <a:pPr lvl="3" marL="0" indent="731519" algn="l">
              <a:spcBef>
                <a:spcPts val="300"/>
              </a:spcBef>
              <a:buSzTx/>
              <a:buNone/>
              <a:defRPr sz="1400">
                <a:solidFill>
                  <a:srgbClr val="6A995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/// </a:t>
            </a:r>
            <a:r>
              <a:rPr>
                <a:solidFill>
                  <a:srgbClr val="808080"/>
                </a:solidFill>
              </a:rPr>
              <a:t>&lt;/</a:t>
            </a:r>
            <a:r>
              <a:rPr>
                <a:solidFill>
                  <a:srgbClr val="569CD6"/>
                </a:solidFill>
              </a:rPr>
              <a:t>summary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  <a:p>
            <a:pPr lvl="3" marL="0" indent="731519" algn="l">
              <a:spcBef>
                <a:spcPts val="300"/>
              </a:spcBef>
              <a:buSzTx/>
              <a:buNone/>
              <a:defRPr sz="1400">
                <a:solidFill>
                  <a:srgbClr val="6A995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/// </a:t>
            </a: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param</a:t>
            </a:r>
            <a:r>
              <a:t> </a:t>
            </a:r>
            <a:r>
              <a:rPr>
                <a:solidFill>
                  <a:srgbClr val="9CDCFE"/>
                </a:solidFill>
              </a:rPr>
              <a:t>name</a:t>
            </a:r>
            <a:r>
              <a:t>=</a:t>
            </a:r>
            <a:r>
              <a:rPr>
                <a:solidFill>
                  <a:srgbClr val="CE9178"/>
                </a:solidFill>
              </a:rPr>
              <a:t>"payload"</a:t>
            </a:r>
            <a:r>
              <a:rPr>
                <a:solidFill>
                  <a:srgbClr val="808080"/>
                </a:solidFill>
              </a:rPr>
              <a:t>&gt;</a:t>
            </a:r>
            <a:r>
              <a:t>Instance of payload to publish</a:t>
            </a:r>
            <a:r>
              <a:rPr>
                <a:solidFill>
                  <a:srgbClr val="808080"/>
                </a:solidFill>
              </a:rPr>
              <a:t>&lt;/</a:t>
            </a:r>
            <a:r>
              <a:rPr>
                <a:solidFill>
                  <a:srgbClr val="569CD6"/>
                </a:solidFill>
              </a:rPr>
              <a:t>param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  <a:p>
            <a:pPr lvl="3" marL="0" indent="731519" algn="l">
              <a:spcBef>
                <a:spcPts val="300"/>
              </a:spcBef>
              <a:buSzTx/>
              <a:buNone/>
              <a:defRPr sz="1400">
                <a:solidFill>
                  <a:srgbClr val="6A995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/// </a:t>
            </a: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typeparam</a:t>
            </a:r>
            <a:r>
              <a:t> </a:t>
            </a:r>
            <a:r>
              <a:rPr>
                <a:solidFill>
                  <a:srgbClr val="9CDCFE"/>
                </a:solidFill>
              </a:rPr>
              <a:t>name</a:t>
            </a:r>
            <a:r>
              <a:t>=</a:t>
            </a:r>
            <a:r>
              <a:rPr>
                <a:solidFill>
                  <a:srgbClr val="CE9178"/>
                </a:solidFill>
              </a:rPr>
              <a:t>"T"</a:t>
            </a:r>
            <a:r>
              <a:rPr>
                <a:solidFill>
                  <a:srgbClr val="808080"/>
                </a:solidFill>
              </a:rPr>
              <a:t>&gt;</a:t>
            </a:r>
            <a:r>
              <a:t>The type of payload to publish</a:t>
            </a:r>
            <a:r>
              <a:rPr>
                <a:solidFill>
                  <a:srgbClr val="808080"/>
                </a:solidFill>
              </a:rPr>
              <a:t>&lt;/</a:t>
            </a:r>
            <a:r>
              <a:rPr>
                <a:solidFill>
                  <a:srgbClr val="569CD6"/>
                </a:solidFill>
              </a:rPr>
              <a:t>typeparam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  <a:p>
            <a:pPr lvl="3" marL="0" indent="731519" algn="l">
              <a:spcBef>
                <a:spcPts val="300"/>
              </a:spcBef>
              <a:buSzTx/>
              <a:buNone/>
              <a:defRPr b="1" sz="14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void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DCDCAA"/>
                </a:solidFill>
              </a:rPr>
              <a:t>Publish</a:t>
            </a:r>
            <a:r>
              <a:rPr>
                <a:solidFill>
                  <a:srgbClr val="D4D4D4"/>
                </a:solidFill>
              </a:rPr>
              <a:t>&lt;</a:t>
            </a:r>
            <a:r>
              <a:rPr>
                <a:solidFill>
                  <a:srgbClr val="4EC9B0"/>
                </a:solidFill>
              </a:rPr>
              <a:t>T</a:t>
            </a:r>
            <a:r>
              <a:rPr>
                <a:solidFill>
                  <a:srgbClr val="D4D4D4"/>
                </a:solidFill>
              </a:rPr>
              <a:t>&gt;(</a:t>
            </a:r>
            <a:r>
              <a:rPr>
                <a:solidFill>
                  <a:srgbClr val="4EC9B0"/>
                </a:solidFill>
              </a:rPr>
              <a:t>T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payload</a:t>
            </a:r>
            <a:r>
              <a:rPr>
                <a:solidFill>
                  <a:srgbClr val="D4D4D4"/>
                </a:solidFill>
              </a:rPr>
              <a:t>);</a:t>
            </a:r>
            <a:endParaRPr sz="1800"/>
          </a:p>
          <a:p>
            <a:pPr lvl="3" marL="0" indent="731519" algn="l">
              <a:spcBef>
                <a:spcPts val="300"/>
              </a:spcBef>
              <a:buSzTx/>
              <a:buNone/>
              <a:defRPr sz="18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569CD6"/>
              </a:solidFill>
            </a:endParaRPr>
          </a:p>
          <a:p>
            <a:pPr lvl="3" marL="0" indent="731519" algn="l">
              <a:spcBef>
                <a:spcPts val="300"/>
              </a:spcBef>
              <a:buSzTx/>
              <a:buNone/>
              <a:defRPr sz="18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400">
                <a:solidFill>
                  <a:srgbClr val="6A9955"/>
                </a:solidFill>
              </a:rPr>
              <a:t>/// </a:t>
            </a:r>
            <a:r>
              <a:rPr sz="1400">
                <a:solidFill>
                  <a:srgbClr val="808080"/>
                </a:solidFill>
              </a:rPr>
              <a:t>&lt;</a:t>
            </a:r>
            <a:r>
              <a:rPr sz="1400">
                <a:solidFill>
                  <a:srgbClr val="569CD6"/>
                </a:solidFill>
              </a:rPr>
              <a:t>summary</a:t>
            </a:r>
            <a:r>
              <a:rPr sz="1400">
                <a:solidFill>
                  <a:srgbClr val="808080"/>
                </a:solidFill>
              </a:rPr>
              <a:t>&gt;</a:t>
            </a:r>
            <a:endParaRPr sz="1400"/>
          </a:p>
          <a:p>
            <a:pPr lvl="3" marL="0" indent="731519" algn="l">
              <a:spcBef>
                <a:spcPts val="300"/>
              </a:spcBef>
              <a:buSzTx/>
              <a:buNone/>
              <a:defRPr sz="1400">
                <a:solidFill>
                  <a:srgbClr val="6A995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/// Subscribe given callback to receive payload</a:t>
            </a:r>
            <a:endParaRPr>
              <a:solidFill>
                <a:srgbClr val="D4D4D4"/>
              </a:solidFill>
            </a:endParaRPr>
          </a:p>
          <a:p>
            <a:pPr lvl="3" marL="0" indent="731519" algn="l">
              <a:spcBef>
                <a:spcPts val="300"/>
              </a:spcBef>
              <a:buSzTx/>
              <a:buNone/>
              <a:defRPr sz="1400">
                <a:solidFill>
                  <a:srgbClr val="6A995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/// </a:t>
            </a:r>
            <a:r>
              <a:rPr>
                <a:solidFill>
                  <a:srgbClr val="808080"/>
                </a:solidFill>
              </a:rPr>
              <a:t>&lt;/</a:t>
            </a:r>
            <a:r>
              <a:rPr>
                <a:solidFill>
                  <a:srgbClr val="569CD6"/>
                </a:solidFill>
              </a:rPr>
              <a:t>summary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  <a:p>
            <a:pPr lvl="3" marL="0" indent="731519" algn="l">
              <a:spcBef>
                <a:spcPts val="300"/>
              </a:spcBef>
              <a:buSzTx/>
              <a:buNone/>
              <a:defRPr sz="1400">
                <a:solidFill>
                  <a:srgbClr val="6A995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/// </a:t>
            </a: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param</a:t>
            </a:r>
            <a:r>
              <a:t> </a:t>
            </a:r>
            <a:r>
              <a:rPr>
                <a:solidFill>
                  <a:srgbClr val="9CDCFE"/>
                </a:solidFill>
              </a:rPr>
              <a:t>name</a:t>
            </a:r>
            <a:r>
              <a:t>=</a:t>
            </a:r>
            <a:r>
              <a:rPr>
                <a:solidFill>
                  <a:srgbClr val="CE9178"/>
                </a:solidFill>
              </a:rPr>
              <a:t>"callback"</a:t>
            </a:r>
            <a:r>
              <a:rPr>
                <a:solidFill>
                  <a:srgbClr val="808080"/>
                </a:solidFill>
              </a:rPr>
              <a:t>&gt;</a:t>
            </a:r>
            <a:r>
              <a:t>The callback that will receive the payload</a:t>
            </a:r>
            <a:r>
              <a:rPr>
                <a:solidFill>
                  <a:srgbClr val="808080"/>
                </a:solidFill>
              </a:rPr>
              <a:t>&lt;/</a:t>
            </a:r>
            <a:r>
              <a:rPr>
                <a:solidFill>
                  <a:srgbClr val="569CD6"/>
                </a:solidFill>
              </a:rPr>
              <a:t>param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  <a:p>
            <a:pPr lvl="3" marL="0" indent="731519" algn="l">
              <a:spcBef>
                <a:spcPts val="300"/>
              </a:spcBef>
              <a:buSzTx/>
              <a:buNone/>
              <a:defRPr sz="1400">
                <a:solidFill>
                  <a:srgbClr val="6A995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/// </a:t>
            </a: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param</a:t>
            </a:r>
            <a:r>
              <a:t> </a:t>
            </a:r>
            <a:r>
              <a:rPr>
                <a:solidFill>
                  <a:srgbClr val="9CDCFE"/>
                </a:solidFill>
              </a:rPr>
              <a:t>name</a:t>
            </a:r>
            <a:r>
              <a:t>=</a:t>
            </a:r>
            <a:r>
              <a:rPr>
                <a:solidFill>
                  <a:srgbClr val="CE9178"/>
                </a:solidFill>
              </a:rPr>
              <a:t>"predicate"</a:t>
            </a:r>
            <a:r>
              <a:rPr>
                <a:solidFill>
                  <a:srgbClr val="808080"/>
                </a:solidFill>
              </a:rPr>
              <a:t>&gt;</a:t>
            </a:r>
            <a:r>
              <a:t>The predicate to filter irrelevant payloads (optional)</a:t>
            </a:r>
            <a:r>
              <a:rPr>
                <a:solidFill>
                  <a:srgbClr val="808080"/>
                </a:solidFill>
              </a:rPr>
              <a:t>&lt;/</a:t>
            </a:r>
            <a:r>
              <a:rPr>
                <a:solidFill>
                  <a:srgbClr val="569CD6"/>
                </a:solidFill>
              </a:rPr>
              <a:t>param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  <a:p>
            <a:pPr lvl="3" marL="0" indent="731519" algn="l">
              <a:spcBef>
                <a:spcPts val="300"/>
              </a:spcBef>
              <a:buSzTx/>
              <a:buNone/>
              <a:defRPr sz="1400">
                <a:solidFill>
                  <a:srgbClr val="6A995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/// </a:t>
            </a: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typeparam</a:t>
            </a:r>
            <a:r>
              <a:t> </a:t>
            </a:r>
            <a:r>
              <a:rPr>
                <a:solidFill>
                  <a:srgbClr val="9CDCFE"/>
                </a:solidFill>
              </a:rPr>
              <a:t>name</a:t>
            </a:r>
            <a:r>
              <a:t>=</a:t>
            </a:r>
            <a:r>
              <a:rPr>
                <a:solidFill>
                  <a:srgbClr val="CE9178"/>
                </a:solidFill>
              </a:rPr>
              <a:t>"T"</a:t>
            </a:r>
            <a:r>
              <a:rPr>
                <a:solidFill>
                  <a:srgbClr val="808080"/>
                </a:solidFill>
              </a:rPr>
              <a:t>&gt;</a:t>
            </a:r>
            <a:r>
              <a:t>The type of payload to receive</a:t>
            </a:r>
            <a:r>
              <a:rPr>
                <a:solidFill>
                  <a:srgbClr val="808080"/>
                </a:solidFill>
              </a:rPr>
              <a:t>&lt;/</a:t>
            </a:r>
            <a:r>
              <a:rPr>
                <a:solidFill>
                  <a:srgbClr val="569CD6"/>
                </a:solidFill>
              </a:rPr>
              <a:t>typeparam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  <a:p>
            <a:pPr lvl="3" marL="0" indent="731519" algn="l">
              <a:spcBef>
                <a:spcPts val="300"/>
              </a:spcBef>
              <a:buSzTx/>
              <a:buNone/>
              <a:defRPr b="1" sz="14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void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DCDCAA"/>
                </a:solidFill>
              </a:rPr>
              <a:t>Subscribe</a:t>
            </a:r>
            <a:r>
              <a:rPr>
                <a:solidFill>
                  <a:srgbClr val="D4D4D4"/>
                </a:solidFill>
              </a:rPr>
              <a:t>&lt;</a:t>
            </a:r>
            <a:r>
              <a:rPr>
                <a:solidFill>
                  <a:srgbClr val="4EC9B0"/>
                </a:solidFill>
              </a:rPr>
              <a:t>T</a:t>
            </a:r>
            <a:r>
              <a:rPr>
                <a:solidFill>
                  <a:srgbClr val="D4D4D4"/>
                </a:solidFill>
              </a:rPr>
              <a:t>&gt;(</a:t>
            </a:r>
            <a:r>
              <a:rPr>
                <a:solidFill>
                  <a:srgbClr val="4EC9B0"/>
                </a:solidFill>
              </a:rPr>
              <a:t>Action</a:t>
            </a:r>
            <a:r>
              <a:rPr>
                <a:solidFill>
                  <a:srgbClr val="D4D4D4"/>
                </a:solidFill>
              </a:rPr>
              <a:t>&lt;</a:t>
            </a:r>
            <a:r>
              <a:rPr>
                <a:solidFill>
                  <a:srgbClr val="4EC9B0"/>
                </a:solidFill>
              </a:rPr>
              <a:t>T</a:t>
            </a:r>
            <a:r>
              <a:rPr>
                <a:solidFill>
                  <a:srgbClr val="D4D4D4"/>
                </a:solidFill>
              </a:rPr>
              <a:t>&gt; </a:t>
            </a:r>
            <a:r>
              <a:rPr>
                <a:solidFill>
                  <a:srgbClr val="9CDCFE"/>
                </a:solidFill>
              </a:rPr>
              <a:t>callback</a:t>
            </a:r>
            <a:r>
              <a:rPr>
                <a:solidFill>
                  <a:srgbClr val="D4D4D4"/>
                </a:solidFill>
              </a:rPr>
              <a:t>, </a:t>
            </a:r>
            <a:r>
              <a:rPr>
                <a:solidFill>
                  <a:srgbClr val="4EC9B0"/>
                </a:solidFill>
              </a:rPr>
              <a:t>Predicate</a:t>
            </a:r>
            <a:r>
              <a:rPr>
                <a:solidFill>
                  <a:srgbClr val="D4D4D4"/>
                </a:solidFill>
              </a:rPr>
              <a:t>&lt;</a:t>
            </a:r>
            <a:r>
              <a:rPr>
                <a:solidFill>
                  <a:srgbClr val="4EC9B0"/>
                </a:solidFill>
              </a:rPr>
              <a:t>T</a:t>
            </a:r>
            <a:r>
              <a:rPr>
                <a:solidFill>
                  <a:srgbClr val="D4D4D4"/>
                </a:solidFill>
              </a:rPr>
              <a:t>&gt; </a:t>
            </a:r>
            <a:r>
              <a:rPr>
                <a:solidFill>
                  <a:srgbClr val="9CDCFE"/>
                </a:solidFill>
              </a:rPr>
              <a:t>predicate</a:t>
            </a:r>
            <a:r>
              <a:rPr>
                <a:solidFill>
                  <a:srgbClr val="D4D4D4"/>
                </a:solidFill>
              </a:rPr>
              <a:t> = </a:t>
            </a:r>
            <a:r>
              <a:t>null</a:t>
            </a:r>
            <a:r>
              <a:rPr>
                <a:solidFill>
                  <a:srgbClr val="D4D4D4"/>
                </a:solidFill>
              </a:rPr>
              <a:t>);</a:t>
            </a:r>
            <a:endParaRPr sz="1800"/>
          </a:p>
          <a:p>
            <a:pPr lvl="3" marL="0" indent="731519" algn="l">
              <a:spcBef>
                <a:spcPts val="300"/>
              </a:spcBef>
              <a:buSzTx/>
              <a:buNone/>
              <a:defRPr sz="18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569CD6"/>
              </a:solidFill>
            </a:endParaRPr>
          </a:p>
          <a:p>
            <a:pPr lvl="3" marL="0" indent="731519" algn="l">
              <a:spcBef>
                <a:spcPts val="300"/>
              </a:spcBef>
              <a:buSzTx/>
              <a:buNone/>
              <a:defRPr sz="18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400">
                <a:solidFill>
                  <a:srgbClr val="6A9955"/>
                </a:solidFill>
              </a:rPr>
              <a:t>/// </a:t>
            </a:r>
            <a:r>
              <a:rPr sz="1400">
                <a:solidFill>
                  <a:srgbClr val="808080"/>
                </a:solidFill>
              </a:rPr>
              <a:t>&lt;</a:t>
            </a:r>
            <a:r>
              <a:rPr sz="1400">
                <a:solidFill>
                  <a:srgbClr val="569CD6"/>
                </a:solidFill>
              </a:rPr>
              <a:t>summary</a:t>
            </a:r>
            <a:r>
              <a:rPr sz="1400">
                <a:solidFill>
                  <a:srgbClr val="808080"/>
                </a:solidFill>
              </a:rPr>
              <a:t>&gt;</a:t>
            </a:r>
            <a:endParaRPr sz="1400"/>
          </a:p>
          <a:p>
            <a:pPr lvl="1" marL="0" indent="731519" algn="l">
              <a:spcBef>
                <a:spcPts val="300"/>
              </a:spcBef>
              <a:buSzTx/>
              <a:buNone/>
              <a:defRPr sz="1400">
                <a:solidFill>
                  <a:srgbClr val="6A995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/// Unsubscribe given callback from receiving payload </a:t>
            </a:r>
            <a:endParaRPr>
              <a:solidFill>
                <a:srgbClr val="D4D4D4"/>
              </a:solidFill>
            </a:endParaRPr>
          </a:p>
          <a:p>
            <a:pPr lvl="3" marL="0" indent="731519" algn="l">
              <a:spcBef>
                <a:spcPts val="300"/>
              </a:spcBef>
              <a:buSzTx/>
              <a:buNone/>
              <a:defRPr sz="1400">
                <a:solidFill>
                  <a:srgbClr val="6A995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/// </a:t>
            </a:r>
            <a:r>
              <a:rPr>
                <a:solidFill>
                  <a:srgbClr val="808080"/>
                </a:solidFill>
              </a:rPr>
              <a:t>&lt;/</a:t>
            </a:r>
            <a:r>
              <a:rPr>
                <a:solidFill>
                  <a:srgbClr val="569CD6"/>
                </a:solidFill>
              </a:rPr>
              <a:t>summary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  <a:p>
            <a:pPr lvl="3" marL="0" indent="731519" algn="l">
              <a:spcBef>
                <a:spcPts val="300"/>
              </a:spcBef>
              <a:buSzTx/>
              <a:buNone/>
              <a:defRPr sz="1400">
                <a:solidFill>
                  <a:srgbClr val="6A995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/// </a:t>
            </a: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param</a:t>
            </a:r>
            <a:r>
              <a:t> </a:t>
            </a:r>
            <a:r>
              <a:rPr>
                <a:solidFill>
                  <a:srgbClr val="9CDCFE"/>
                </a:solidFill>
              </a:rPr>
              <a:t>name</a:t>
            </a:r>
            <a:r>
              <a:t>=</a:t>
            </a:r>
            <a:r>
              <a:rPr>
                <a:solidFill>
                  <a:srgbClr val="CE9178"/>
                </a:solidFill>
              </a:rPr>
              <a:t>"callback"</a:t>
            </a:r>
            <a:r>
              <a:rPr>
                <a:solidFill>
                  <a:srgbClr val="808080"/>
                </a:solidFill>
              </a:rPr>
              <a:t>&gt;</a:t>
            </a:r>
            <a:r>
              <a:t>The callback that subscribed to receive payload</a:t>
            </a:r>
            <a:r>
              <a:rPr>
                <a:solidFill>
                  <a:srgbClr val="808080"/>
                </a:solidFill>
              </a:rPr>
              <a:t>&lt;/</a:t>
            </a:r>
            <a:r>
              <a:rPr>
                <a:solidFill>
                  <a:srgbClr val="569CD6"/>
                </a:solidFill>
              </a:rPr>
              <a:t>param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  <a:p>
            <a:pPr lvl="3" marL="0" indent="731519" algn="l">
              <a:spcBef>
                <a:spcPts val="300"/>
              </a:spcBef>
              <a:buSzTx/>
              <a:buNone/>
              <a:defRPr sz="1400">
                <a:solidFill>
                  <a:srgbClr val="6A995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/// </a:t>
            </a: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typeparam</a:t>
            </a:r>
            <a:r>
              <a:t> </a:t>
            </a:r>
            <a:r>
              <a:rPr>
                <a:solidFill>
                  <a:srgbClr val="9CDCFE"/>
                </a:solidFill>
              </a:rPr>
              <a:t>name</a:t>
            </a:r>
            <a:r>
              <a:t>=</a:t>
            </a:r>
            <a:r>
              <a:rPr>
                <a:solidFill>
                  <a:srgbClr val="CE9178"/>
                </a:solidFill>
              </a:rPr>
              <a:t>"T"</a:t>
            </a:r>
            <a:r>
              <a:rPr>
                <a:solidFill>
                  <a:srgbClr val="808080"/>
                </a:solidFill>
              </a:rPr>
              <a:t>&gt;</a:t>
            </a:r>
            <a:r>
              <a:t>Type of payload to unsubscribe from</a:t>
            </a:r>
            <a:r>
              <a:rPr>
                <a:solidFill>
                  <a:srgbClr val="808080"/>
                </a:solidFill>
              </a:rPr>
              <a:t>&lt;/</a:t>
            </a:r>
            <a:r>
              <a:rPr>
                <a:solidFill>
                  <a:srgbClr val="569CD6"/>
                </a:solidFill>
              </a:rPr>
              <a:t>typeparam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  <a:p>
            <a:pPr lvl="3" marL="0" indent="731519" algn="l">
              <a:spcBef>
                <a:spcPts val="300"/>
              </a:spcBef>
              <a:buSzTx/>
              <a:buNone/>
              <a:defRPr b="1" sz="14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void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DCDCAA"/>
                </a:solidFill>
              </a:rPr>
              <a:t>Unsubscribe</a:t>
            </a:r>
            <a:r>
              <a:rPr>
                <a:solidFill>
                  <a:srgbClr val="D4D4D4"/>
                </a:solidFill>
              </a:rPr>
              <a:t>&lt;</a:t>
            </a:r>
            <a:r>
              <a:rPr>
                <a:solidFill>
                  <a:srgbClr val="4EC9B0"/>
                </a:solidFill>
              </a:rPr>
              <a:t>T</a:t>
            </a:r>
            <a:r>
              <a:rPr>
                <a:solidFill>
                  <a:srgbClr val="D4D4D4"/>
                </a:solidFill>
              </a:rPr>
              <a:t>&gt;(</a:t>
            </a:r>
            <a:r>
              <a:rPr>
                <a:solidFill>
                  <a:srgbClr val="4EC9B0"/>
                </a:solidFill>
              </a:rPr>
              <a:t>Action</a:t>
            </a:r>
            <a:r>
              <a:rPr>
                <a:solidFill>
                  <a:srgbClr val="D4D4D4"/>
                </a:solidFill>
              </a:rPr>
              <a:t>&lt;</a:t>
            </a:r>
            <a:r>
              <a:rPr>
                <a:solidFill>
                  <a:srgbClr val="4EC9B0"/>
                </a:solidFill>
              </a:rPr>
              <a:t>T</a:t>
            </a:r>
            <a:r>
              <a:rPr>
                <a:solidFill>
                  <a:srgbClr val="D4D4D4"/>
                </a:solidFill>
              </a:rPr>
              <a:t>&gt; </a:t>
            </a:r>
            <a:r>
              <a:rPr>
                <a:solidFill>
                  <a:srgbClr val="9CDCFE"/>
                </a:solidFill>
              </a:rPr>
              <a:t>callback</a:t>
            </a:r>
            <a:r>
              <a:rPr>
                <a:solidFill>
                  <a:srgbClr val="D4D4D4"/>
                </a:solidFill>
              </a:rPr>
              <a:t>);</a:t>
            </a:r>
            <a:endParaRPr sz="1800"/>
          </a:p>
          <a:p>
            <a:pPr lvl="2" marL="0" indent="502919" algn="l">
              <a:spcBef>
                <a:spcPts val="300"/>
              </a:spcBef>
              <a:buSzTx/>
              <a:buNone/>
              <a:defRPr b="1" sz="14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  <p:sp>
        <p:nvSpPr>
          <p:cNvPr id="207" name="Slide Number Placeholder 5"/>
          <p:cNvSpPr txBox="1"/>
          <p:nvPr>
            <p:ph type="sldNum" sz="quarter" idx="4294967295"/>
          </p:nvPr>
        </p:nvSpPr>
        <p:spPr>
          <a:xfrm>
            <a:off x="12749041" y="9363019"/>
            <a:ext cx="255757" cy="352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ontent Placeholder 4"/>
          <p:cNvSpPr txBox="1"/>
          <p:nvPr>
            <p:ph type="body" idx="1"/>
          </p:nvPr>
        </p:nvSpPr>
        <p:spPr>
          <a:xfrm>
            <a:off x="152893" y="1087577"/>
            <a:ext cx="12699014" cy="8500148"/>
          </a:xfrm>
          <a:prstGeom prst="rect">
            <a:avLst/>
          </a:prstGeom>
        </p:spPr>
        <p:txBody>
          <a:bodyPr lIns="102398" tIns="102398" rIns="102398" bIns="102398"/>
          <a:lstStyle/>
          <a:p>
            <a:pPr marL="280851" indent="-235130" algn="l">
              <a:spcBef>
                <a:spcPts val="1700"/>
              </a:spcBef>
              <a:buFont typeface="Arial"/>
              <a:buChar char="✓"/>
              <a:defRPr b="1" sz="1800"/>
            </a:pPr>
            <a:r>
              <a:t>Messenger</a:t>
            </a:r>
            <a:br/>
          </a:p>
          <a:p>
            <a:pPr lvl="1" marL="0" indent="320040" algn="l">
              <a:spcBef>
                <a:spcPts val="400"/>
              </a:spcBef>
              <a:buSzTx/>
              <a:buNone/>
              <a:defRPr sz="1800"/>
            </a:pPr>
            <a:r>
              <a:t>Access to default Messenger instance via: </a:t>
            </a:r>
            <a:r>
              <a:rPr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rPr>
              <a:t>Messenger</a:t>
            </a:r>
            <a:r>
              <a:rPr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rPr>
              <a:t>.</a:t>
            </a:r>
            <a:r>
              <a:rPr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rPr>
              <a:t>Default</a:t>
            </a:r>
            <a:endParaRPr>
              <a:solidFill>
                <a:srgbClr val="D4D4D4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marL="280851" indent="-235130" algn="l">
              <a:spcBef>
                <a:spcPts val="1700"/>
              </a:spcBef>
              <a:buFont typeface="Arial"/>
              <a:buChar char="✓"/>
              <a:defRPr b="1" sz="1800"/>
            </a:pPr>
          </a:p>
          <a:p>
            <a:pPr marL="280851" indent="-235130" algn="l">
              <a:spcBef>
                <a:spcPts val="1700"/>
              </a:spcBef>
              <a:buFont typeface="Arial"/>
              <a:buChar char="✓"/>
              <a:defRPr b="1" sz="1800"/>
            </a:pPr>
            <a:r>
              <a:t>Publish</a:t>
            </a:r>
            <a:br/>
            <a:endParaRPr>
              <a:solidFill>
                <a:srgbClr val="9CDCFE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1" marL="0" indent="320040" algn="l">
              <a:spcBef>
                <a:spcPts val="400"/>
              </a:spcBef>
              <a:buSzTx/>
              <a:buNone/>
              <a:defRPr sz="18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Messenger</a:t>
            </a:r>
            <a:r>
              <a:rPr>
                <a:solidFill>
                  <a:srgbClr val="D4D4D4"/>
                </a:solidFill>
              </a:rPr>
              <a:t>.</a:t>
            </a:r>
            <a:r>
              <a:t>Default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DCDCAA"/>
                </a:solidFill>
              </a:rPr>
              <a:t>Publish</a:t>
            </a:r>
            <a:r>
              <a:rPr>
                <a:solidFill>
                  <a:srgbClr val="D4D4D4"/>
                </a:solidFill>
              </a:rPr>
              <a:t>&lt;</a:t>
            </a:r>
            <a:r>
              <a:rPr>
                <a:solidFill>
                  <a:srgbClr val="4EC9B0"/>
                </a:solidFill>
              </a:rPr>
              <a:t>Payload</a:t>
            </a:r>
            <a:r>
              <a:rPr>
                <a:solidFill>
                  <a:srgbClr val="D4D4D4"/>
                </a:solidFill>
              </a:rPr>
              <a:t>&gt;(</a:t>
            </a:r>
            <a:r>
              <a:rPr>
                <a:solidFill>
                  <a:srgbClr val="569CD6"/>
                </a:solidFill>
              </a:rPr>
              <a:t>new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4EC9B0"/>
                </a:solidFill>
              </a:rPr>
              <a:t>Payload</a:t>
            </a:r>
            <a:r>
              <a:rPr>
                <a:solidFill>
                  <a:srgbClr val="D4D4D4"/>
                </a:solidFill>
              </a:rPr>
              <a:t>{ </a:t>
            </a:r>
            <a:r>
              <a:rPr>
                <a:solidFill>
                  <a:srgbClr val="6A9955"/>
                </a:solidFill>
              </a:rPr>
              <a:t>/* payload params */</a:t>
            </a:r>
            <a:r>
              <a:rPr>
                <a:solidFill>
                  <a:srgbClr val="D4D4D4"/>
                </a:solidFill>
              </a:rPr>
              <a:t> });</a:t>
            </a:r>
            <a:endParaRPr>
              <a:solidFill>
                <a:srgbClr val="D4D4D4"/>
              </a:solidFill>
            </a:endParaRPr>
          </a:p>
          <a:p>
            <a:pPr lvl="1" marL="0" indent="320040" algn="l">
              <a:buSzTx/>
              <a:buNone/>
              <a:defRPr sz="16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lvl="1" marL="0" indent="320040" algn="l">
              <a:spcBef>
                <a:spcPts val="400"/>
              </a:spcBef>
              <a:buSzTx/>
              <a:buNone/>
              <a:defRPr sz="1600">
                <a:solidFill>
                  <a:srgbClr val="4EC9B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Payload – the payload that will be published to subscribers of this type</a:t>
            </a:r>
          </a:p>
        </p:txBody>
      </p:sp>
      <p:sp>
        <p:nvSpPr>
          <p:cNvPr id="210" name="Title 3"/>
          <p:cNvSpPr txBox="1"/>
          <p:nvPr>
            <p:ph type="title"/>
          </p:nvPr>
        </p:nvSpPr>
        <p:spPr>
          <a:xfrm>
            <a:off x="-1" y="19730"/>
            <a:ext cx="13004802" cy="760615"/>
          </a:xfrm>
          <a:prstGeom prst="rect">
            <a:avLst/>
          </a:prstGeom>
        </p:spPr>
        <p:txBody>
          <a:bodyPr anchor="t"/>
          <a:lstStyle>
            <a:lvl1pPr>
              <a:defRPr sz="3800"/>
            </a:lvl1pPr>
          </a:lstStyle>
          <a:p>
            <a:pPr/>
            <a:r>
              <a:t>Messenger API:</a:t>
            </a:r>
          </a:p>
        </p:txBody>
      </p:sp>
      <p:sp>
        <p:nvSpPr>
          <p:cNvPr id="211" name="Slide Number Placeholder 3"/>
          <p:cNvSpPr txBox="1"/>
          <p:nvPr>
            <p:ph type="sldNum" sz="quarter" idx="4294967295"/>
          </p:nvPr>
        </p:nvSpPr>
        <p:spPr>
          <a:xfrm>
            <a:off x="12749041" y="9363019"/>
            <a:ext cx="255757" cy="352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Perspective">
  <a:themeElements>
    <a:clrScheme name="Perspectiv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0000FF"/>
      </a:hlink>
      <a:folHlink>
        <a:srgbClr val="FF00FF"/>
      </a:folHlink>
    </a:clrScheme>
    <a:fontScheme name="Perspectiv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63500" dist="50800" dir="5400000">
              <a:srgbClr val="000000">
                <a:alpha val="48000"/>
              </a:srgbClr>
            </a:outerShdw>
          </a:effectLst>
        </a:effectStyle>
        <a:effectStyle>
          <a:effectLst>
            <a:outerShdw sx="100000" sy="100000" kx="0" ky="0" algn="b" rotWithShape="0" blurRad="63500" dist="50800" dir="5400000">
              <a:srgbClr val="000000">
                <a:alpha val="48000"/>
              </a:srgbClr>
            </a:outerShdw>
          </a:effectLst>
        </a:effectStyle>
        <a:effectStyle>
          <a:effectLst>
            <a:outerShdw sx="100000" sy="100000" kx="0" ky="0" algn="b" rotWithShape="0" blurRad="63500" dist="50800" dir="5400000">
              <a:srgbClr val="000000">
                <a:alpha val="4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63500" dist="50800" dir="5400000">
            <a:srgbClr val="000000">
              <a:alpha val="48000"/>
            </a:srgbClr>
          </a:outerShdw>
        </a:effectLst>
        <a:sp3d/>
      </a:spPr>
      <a:bodyPr rot="0" spcFirstLastPara="1" vertOverflow="overflow" horzOverflow="overflow" vert="horz" wrap="square" lIns="65022" tIns="65022" rIns="65022" bIns="65022" numCol="1" spcCol="38100" rtlCol="0" anchor="ctr" upright="0">
        <a:spAutoFit/>
      </a:bodyPr>
      <a:lstStyle>
        <a:defPPr marL="0" marR="0" indent="0" algn="r" defTabSz="130048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63500" dist="50800" dir="5400000">
            <a:srgbClr val="000000">
              <a:alpha val="4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65022" tIns="65022" rIns="65022" bIns="65022" numCol="1" spcCol="38100" rtlCol="0" anchor="t" upright="0">
        <a:spAutoFit/>
      </a:bodyPr>
      <a:lstStyle>
        <a:defPPr marL="0" marR="0" indent="0" algn="r" defTabSz="130048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Perspective">
  <a:themeElements>
    <a:clrScheme name="Perspectiv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0000FF"/>
      </a:hlink>
      <a:folHlink>
        <a:srgbClr val="FF00FF"/>
      </a:folHlink>
    </a:clrScheme>
    <a:fontScheme name="Perspectiv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63500" dist="50800" dir="5400000">
              <a:srgbClr val="000000">
                <a:alpha val="48000"/>
              </a:srgbClr>
            </a:outerShdw>
          </a:effectLst>
        </a:effectStyle>
        <a:effectStyle>
          <a:effectLst>
            <a:outerShdw sx="100000" sy="100000" kx="0" ky="0" algn="b" rotWithShape="0" blurRad="63500" dist="50800" dir="5400000">
              <a:srgbClr val="000000">
                <a:alpha val="48000"/>
              </a:srgbClr>
            </a:outerShdw>
          </a:effectLst>
        </a:effectStyle>
        <a:effectStyle>
          <a:effectLst>
            <a:outerShdw sx="100000" sy="100000" kx="0" ky="0" algn="b" rotWithShape="0" blurRad="63500" dist="50800" dir="5400000">
              <a:srgbClr val="000000">
                <a:alpha val="4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63500" dist="50800" dir="5400000">
            <a:srgbClr val="000000">
              <a:alpha val="48000"/>
            </a:srgbClr>
          </a:outerShdw>
        </a:effectLst>
        <a:sp3d/>
      </a:spPr>
      <a:bodyPr rot="0" spcFirstLastPara="1" vertOverflow="overflow" horzOverflow="overflow" vert="horz" wrap="square" lIns="65022" tIns="65022" rIns="65022" bIns="65022" numCol="1" spcCol="38100" rtlCol="0" anchor="ctr" upright="0">
        <a:spAutoFit/>
      </a:bodyPr>
      <a:lstStyle>
        <a:defPPr marL="0" marR="0" indent="0" algn="r" defTabSz="130048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63500" dist="50800" dir="5400000">
            <a:srgbClr val="000000">
              <a:alpha val="4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65022" tIns="65022" rIns="65022" bIns="65022" numCol="1" spcCol="38100" rtlCol="0" anchor="t" upright="0">
        <a:spAutoFit/>
      </a:bodyPr>
      <a:lstStyle>
        <a:defPPr marL="0" marR="0" indent="0" algn="r" defTabSz="130048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